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Default Extension="pn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272" r:id="rId2"/>
    <p:sldId id="258" r:id="rId3"/>
    <p:sldId id="278" r:id="rId4"/>
    <p:sldId id="260" r:id="rId5"/>
    <p:sldId id="277" r:id="rId6"/>
    <p:sldId id="262" r:id="rId7"/>
    <p:sldId id="265" r:id="rId8"/>
    <p:sldId id="268" r:id="rId9"/>
    <p:sldId id="274" r:id="rId10"/>
    <p:sldId id="271" r:id="rId11"/>
  </p:sldIdLst>
  <p:sldSz cx="7772400" cy="100584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21E"/>
    <a:srgbClr val="00FF00"/>
    <a:srgbClr val="FF3399"/>
    <a:srgbClr val="000066"/>
    <a:srgbClr val="CC0066"/>
    <a:srgbClr val="FF0000"/>
    <a:srgbClr val="002A19"/>
    <a:srgbClr val="618D65"/>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1935" autoAdjust="0"/>
  </p:normalViewPr>
  <p:slideViewPr>
    <p:cSldViewPr>
      <p:cViewPr>
        <p:scale>
          <a:sx n="70" d="100"/>
          <a:sy n="70" d="100"/>
        </p:scale>
        <p:origin x="-1602" y="-90"/>
      </p:cViewPr>
      <p:guideLst>
        <p:guide orient="horz" pos="2850"/>
        <p:guide pos="216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32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402138" y="0"/>
            <a:ext cx="3368675" cy="503238"/>
          </a:xfrm>
          <a:prstGeom prst="rect">
            <a:avLst/>
          </a:prstGeom>
        </p:spPr>
        <p:txBody>
          <a:bodyPr vert="horz" lIns="91440" tIns="45720" rIns="91440" bIns="45720" rtlCol="0"/>
          <a:lstStyle>
            <a:lvl1pPr algn="r">
              <a:defRPr sz="1200"/>
            </a:lvl1pPr>
          </a:lstStyle>
          <a:p>
            <a:fld id="{832AD987-E99F-48EF-B9AF-27742F9EF92F}" type="datetimeFigureOut">
              <a:rPr lang="en-US" smtClean="0"/>
              <a:pPr/>
              <a:t>7/10/2023</a:t>
            </a:fld>
            <a:endParaRPr lang="en-US"/>
          </a:p>
        </p:txBody>
      </p:sp>
      <p:sp>
        <p:nvSpPr>
          <p:cNvPr id="4" name="Slide Image Placeholder 3"/>
          <p:cNvSpPr>
            <a:spLocks noGrp="1" noRot="1" noChangeAspect="1"/>
          </p:cNvSpPr>
          <p:nvPr>
            <p:ph type="sldImg" idx="2"/>
          </p:nvPr>
        </p:nvSpPr>
        <p:spPr>
          <a:xfrm>
            <a:off x="2428875" y="754063"/>
            <a:ext cx="2914650" cy="3771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778375"/>
            <a:ext cx="621665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553575"/>
            <a:ext cx="3368675" cy="5032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402138" y="9553575"/>
            <a:ext cx="3368675" cy="503238"/>
          </a:xfrm>
          <a:prstGeom prst="rect">
            <a:avLst/>
          </a:prstGeom>
        </p:spPr>
        <p:txBody>
          <a:bodyPr vert="horz" lIns="91440" tIns="45720" rIns="91440" bIns="45720" rtlCol="0" anchor="b"/>
          <a:lstStyle>
            <a:lvl1pPr algn="r">
              <a:defRPr sz="1200"/>
            </a:lvl1pPr>
          </a:lstStyle>
          <a:p>
            <a:fld id="{493DAB8A-56E4-4428-B8F7-A9D30254232F}"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93DAB8A-56E4-4428-B8F7-A9D30254232F}"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93DAB8A-56E4-4428-B8F7-A9D30254232F}" type="slidenum">
              <a:rPr lang="en-US" smtClean="0"/>
              <a:pPr/>
              <a:t>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93DAB8A-56E4-4428-B8F7-A9D30254232F}"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93DAB8A-56E4-4428-B8F7-A9D30254232F}" type="slidenum">
              <a:rPr lang="en-US" smtClean="0"/>
              <a:pPr/>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93DAB8A-56E4-4428-B8F7-A9D30254232F}" type="slidenum">
              <a:rPr lang="en-US" smtClean="0"/>
              <a:pPr/>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93DAB8A-56E4-4428-B8F7-A9D30254232F}" type="slidenum">
              <a:rPr lang="en-US" smtClean="0"/>
              <a:pPr/>
              <a:t>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93DAB8A-56E4-4428-B8F7-A9D30254232F}"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82930" y="3118104"/>
            <a:ext cx="6606540" cy="211226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165860" y="5632704"/>
            <a:ext cx="5440680" cy="25146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04010E0E-9988-417C-BADC-8FAD34DF3128}" type="datetime1">
              <a:rPr lang="en-US" smtClean="0"/>
              <a:pPr/>
              <a:t>7/10/2023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00" b="1" i="0">
                <a:solidFill>
                  <a:srgbClr val="00497C"/>
                </a:solidFill>
                <a:latin typeface="Tahoma" panose="020B0604030504040204"/>
                <a:cs typeface="Tahoma" panose="020B0604030504040204"/>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460159F9-4FB5-4AF9-8C49-66916BEA4A0A}" type="datetime1">
              <a:rPr lang="en-US" smtClean="0"/>
              <a:pPr/>
              <a:t>7/10/2023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7772400" cy="10058400"/>
          </a:xfrm>
          <a:prstGeom prst="rect">
            <a:avLst/>
          </a:prstGeom>
        </p:spPr>
      </p:pic>
      <p:sp>
        <p:nvSpPr>
          <p:cNvPr id="17" name="bg object 17"/>
          <p:cNvSpPr/>
          <p:nvPr/>
        </p:nvSpPr>
        <p:spPr>
          <a:xfrm>
            <a:off x="540000" y="540000"/>
            <a:ext cx="6692900" cy="8978900"/>
          </a:xfrm>
          <a:custGeom>
            <a:avLst/>
            <a:gdLst/>
            <a:ahLst/>
            <a:cxnLst/>
            <a:rect l="l" t="t" r="r" b="b"/>
            <a:pathLst>
              <a:path w="6692900" h="8978900">
                <a:moveTo>
                  <a:pt x="6463804" y="0"/>
                </a:moveTo>
                <a:lnTo>
                  <a:pt x="228600" y="0"/>
                </a:lnTo>
                <a:lnTo>
                  <a:pt x="182529" y="4644"/>
                </a:lnTo>
                <a:lnTo>
                  <a:pt x="139619" y="17964"/>
                </a:lnTo>
                <a:lnTo>
                  <a:pt x="100788" y="39041"/>
                </a:lnTo>
                <a:lnTo>
                  <a:pt x="66955" y="66955"/>
                </a:lnTo>
                <a:lnTo>
                  <a:pt x="39041" y="100788"/>
                </a:lnTo>
                <a:lnTo>
                  <a:pt x="17964" y="139619"/>
                </a:lnTo>
                <a:lnTo>
                  <a:pt x="4644" y="182529"/>
                </a:lnTo>
                <a:lnTo>
                  <a:pt x="0" y="228600"/>
                </a:lnTo>
                <a:lnTo>
                  <a:pt x="0" y="8749804"/>
                </a:lnTo>
                <a:lnTo>
                  <a:pt x="4644" y="8795875"/>
                </a:lnTo>
                <a:lnTo>
                  <a:pt x="17964" y="8838785"/>
                </a:lnTo>
                <a:lnTo>
                  <a:pt x="39041" y="8877616"/>
                </a:lnTo>
                <a:lnTo>
                  <a:pt x="66955" y="8911448"/>
                </a:lnTo>
                <a:lnTo>
                  <a:pt x="100788" y="8939362"/>
                </a:lnTo>
                <a:lnTo>
                  <a:pt x="139619" y="8960439"/>
                </a:lnTo>
                <a:lnTo>
                  <a:pt x="182529" y="8973760"/>
                </a:lnTo>
                <a:lnTo>
                  <a:pt x="228600" y="8978404"/>
                </a:lnTo>
                <a:lnTo>
                  <a:pt x="6463804" y="8978404"/>
                </a:lnTo>
                <a:lnTo>
                  <a:pt x="6509875" y="8973760"/>
                </a:lnTo>
                <a:lnTo>
                  <a:pt x="6552785" y="8960439"/>
                </a:lnTo>
                <a:lnTo>
                  <a:pt x="6591616" y="8939362"/>
                </a:lnTo>
                <a:lnTo>
                  <a:pt x="6625448" y="8911448"/>
                </a:lnTo>
                <a:lnTo>
                  <a:pt x="6653362" y="8877616"/>
                </a:lnTo>
                <a:lnTo>
                  <a:pt x="6674439" y="8838785"/>
                </a:lnTo>
                <a:lnTo>
                  <a:pt x="6687760" y="8795875"/>
                </a:lnTo>
                <a:lnTo>
                  <a:pt x="6692404" y="8749804"/>
                </a:lnTo>
                <a:lnTo>
                  <a:pt x="6692404" y="228600"/>
                </a:lnTo>
                <a:lnTo>
                  <a:pt x="6687760" y="182529"/>
                </a:lnTo>
                <a:lnTo>
                  <a:pt x="6674439" y="139619"/>
                </a:lnTo>
                <a:lnTo>
                  <a:pt x="6653362" y="100788"/>
                </a:lnTo>
                <a:lnTo>
                  <a:pt x="6625448" y="66955"/>
                </a:lnTo>
                <a:lnTo>
                  <a:pt x="6591616" y="39041"/>
                </a:lnTo>
                <a:lnTo>
                  <a:pt x="6552785" y="17964"/>
                </a:lnTo>
                <a:lnTo>
                  <a:pt x="6509875" y="4644"/>
                </a:lnTo>
                <a:lnTo>
                  <a:pt x="6463804" y="0"/>
                </a:lnTo>
                <a:close/>
              </a:path>
            </a:pathLst>
          </a:custGeom>
          <a:solidFill>
            <a:srgbClr val="FFFFFF">
              <a:alpha val="84999"/>
            </a:srgbClr>
          </a:solidFill>
        </p:spPr>
        <p:txBody>
          <a:bodyPr wrap="square" lIns="0" tIns="0" rIns="0" bIns="0" rtlCol="0"/>
          <a:lstStyle/>
          <a:p>
            <a:endParaRPr/>
          </a:p>
        </p:txBody>
      </p:sp>
      <p:pic>
        <p:nvPicPr>
          <p:cNvPr id="18" name="bg object 18"/>
          <p:cNvPicPr/>
          <p:nvPr/>
        </p:nvPicPr>
        <p:blipFill>
          <a:blip r:embed="rId3" cstate="print"/>
          <a:stretch>
            <a:fillRect/>
          </a:stretch>
        </p:blipFill>
        <p:spPr>
          <a:xfrm>
            <a:off x="417512" y="9570110"/>
            <a:ext cx="139700" cy="139700"/>
          </a:xfrm>
          <a:prstGeom prst="rect">
            <a:avLst/>
          </a:prstGeom>
        </p:spPr>
      </p:pic>
      <p:sp>
        <p:nvSpPr>
          <p:cNvPr id="2" name="Holder 2"/>
          <p:cNvSpPr>
            <a:spLocks noGrp="1"/>
          </p:cNvSpPr>
          <p:nvPr>
            <p:ph type="title"/>
          </p:nvPr>
        </p:nvSpPr>
        <p:spPr/>
        <p:txBody>
          <a:bodyPr lIns="0" tIns="0" rIns="0" bIns="0"/>
          <a:lstStyle>
            <a:lvl1pPr>
              <a:defRPr sz="2200" b="1" i="0">
                <a:solidFill>
                  <a:srgbClr val="00497C"/>
                </a:solidFill>
                <a:latin typeface="Tahoma" panose="020B0604030504040204"/>
                <a:cs typeface="Tahoma" panose="020B0604030504040204"/>
              </a:defRPr>
            </a:lvl1pPr>
          </a:lstStyle>
          <a:p>
            <a:endParaRPr/>
          </a:p>
        </p:txBody>
      </p:sp>
      <p:sp>
        <p:nvSpPr>
          <p:cNvPr id="3" name="Holder 3"/>
          <p:cNvSpPr>
            <a:spLocks noGrp="1"/>
          </p:cNvSpPr>
          <p:nvPr>
            <p:ph sz="half" idx="2"/>
          </p:nvPr>
        </p:nvSpPr>
        <p:spPr>
          <a:xfrm>
            <a:off x="928789" y="1839607"/>
            <a:ext cx="2934335" cy="6904355"/>
          </a:xfrm>
          <a:prstGeom prst="rect">
            <a:avLst/>
          </a:prstGeom>
        </p:spPr>
        <p:txBody>
          <a:bodyPr wrap="square" lIns="0" tIns="0" rIns="0" bIns="0">
            <a:spAutoFit/>
          </a:bodyPr>
          <a:lstStyle>
            <a:lvl1pPr>
              <a:defRPr sz="1100" b="0" i="0">
                <a:solidFill>
                  <a:srgbClr val="231F20"/>
                </a:solidFill>
                <a:latin typeface="Verdana" panose="020B0604030504040204"/>
                <a:cs typeface="Verdana" panose="020B0604030504040204"/>
              </a:defRPr>
            </a:lvl1pPr>
          </a:lstStyle>
          <a:p>
            <a:endParaRPr/>
          </a:p>
        </p:txBody>
      </p:sp>
      <p:sp>
        <p:nvSpPr>
          <p:cNvPr id="4" name="Holder 4"/>
          <p:cNvSpPr>
            <a:spLocks noGrp="1"/>
          </p:cNvSpPr>
          <p:nvPr>
            <p:ph sz="half" idx="3"/>
          </p:nvPr>
        </p:nvSpPr>
        <p:spPr>
          <a:xfrm>
            <a:off x="4002786" y="2313432"/>
            <a:ext cx="3380994" cy="66385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91C7E122-CCF0-4377-8340-18493D5E3075}" type="datetime1">
              <a:rPr lang="en-US" smtClean="0"/>
              <a:pPr/>
              <a:t>7/10/2023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00" b="1" i="0">
                <a:solidFill>
                  <a:srgbClr val="00497C"/>
                </a:solidFill>
                <a:latin typeface="Tahoma" panose="020B0604030504040204"/>
                <a:cs typeface="Tahoma" panose="020B0604030504040204"/>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BD529561-FB5B-4689-9F42-0A363F49CFE7}" type="datetime1">
              <a:rPr lang="en-US" smtClean="0"/>
              <a:pPr/>
              <a:t>7/10/2023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D3EB624F-8D04-4321-A4D3-E91A0EEE626B}" type="datetime1">
              <a:rPr lang="en-US" smtClean="0"/>
              <a:pPr/>
              <a:t>7/10/2023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176945" y="1914182"/>
            <a:ext cx="3417570" cy="360680"/>
          </a:xfrm>
          <a:prstGeom prst="rect">
            <a:avLst/>
          </a:prstGeom>
        </p:spPr>
        <p:txBody>
          <a:bodyPr wrap="square" lIns="0" tIns="0" rIns="0" bIns="0">
            <a:spAutoFit/>
          </a:bodyPr>
          <a:lstStyle>
            <a:lvl1pPr>
              <a:defRPr sz="2200" b="1" i="0">
                <a:solidFill>
                  <a:srgbClr val="00497C"/>
                </a:solidFill>
                <a:latin typeface="Tahoma" panose="020B0604030504040204"/>
                <a:cs typeface="Tahoma" panose="020B0604030504040204"/>
              </a:defRPr>
            </a:lvl1pPr>
          </a:lstStyle>
          <a:p>
            <a:endParaRPr/>
          </a:p>
        </p:txBody>
      </p:sp>
      <p:sp>
        <p:nvSpPr>
          <p:cNvPr id="3" name="Holder 3"/>
          <p:cNvSpPr>
            <a:spLocks noGrp="1"/>
          </p:cNvSpPr>
          <p:nvPr>
            <p:ph type="body" idx="1"/>
          </p:nvPr>
        </p:nvSpPr>
        <p:spPr>
          <a:xfrm>
            <a:off x="937894" y="3559593"/>
            <a:ext cx="5897245" cy="246252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2642616" y="9354312"/>
            <a:ext cx="2487168" cy="50292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88620" y="9354312"/>
            <a:ext cx="1787652" cy="502920"/>
          </a:xfrm>
          <a:prstGeom prst="rect">
            <a:avLst/>
          </a:prstGeom>
        </p:spPr>
        <p:txBody>
          <a:bodyPr wrap="square" lIns="0" tIns="0" rIns="0" bIns="0">
            <a:spAutoFit/>
          </a:bodyPr>
          <a:lstStyle>
            <a:lvl1pPr algn="l">
              <a:defRPr>
                <a:solidFill>
                  <a:schemeClr val="tx1">
                    <a:tint val="75000"/>
                  </a:schemeClr>
                </a:solidFill>
              </a:defRPr>
            </a:lvl1pPr>
          </a:lstStyle>
          <a:p>
            <a:fld id="{9214F122-7019-4F17-AD88-0151A54C3AEF}" type="datetime1">
              <a:rPr lang="en-US" smtClean="0"/>
              <a:pPr/>
              <a:t>7/10/2023</a:t>
            </a:fld>
            <a:endParaRPr lang="en-US"/>
          </a:p>
        </p:txBody>
      </p:sp>
      <p:sp>
        <p:nvSpPr>
          <p:cNvPr id="6" name="Holder 6"/>
          <p:cNvSpPr>
            <a:spLocks noGrp="1"/>
          </p:cNvSpPr>
          <p:nvPr>
            <p:ph type="sldNum" sz="quarter" idx="7"/>
          </p:nvPr>
        </p:nvSpPr>
        <p:spPr>
          <a:xfrm>
            <a:off x="5596128" y="9354312"/>
            <a:ext cx="1787652" cy="50292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11.jpe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jpe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10.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55.jpeg"/><Relationship Id="rId7"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hyperlink" Target="mailto:metallurgy.projjal@knu.ac.in" TargetMode="External"/><Relationship Id="rId5" Type="http://schemas.openxmlformats.org/officeDocument/2006/relationships/hyperlink" Target="mailto:icpmmm2024@gmail.com" TargetMode="External"/><Relationship Id="rId4" Type="http://schemas.openxmlformats.org/officeDocument/2006/relationships/image" Target="../media/image56.jpeg"/></Relationships>
</file>

<file path=ppt/slides/_rels/slide2.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 Id="rId9" Type="http://schemas.openxmlformats.org/officeDocument/2006/relationships/image" Target="../media/image22.jpeg"/></Relationships>
</file>

<file path=ppt/slides/_rels/slide3.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png"/><Relationship Id="rId7"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4.xml.rels><?xml version="1.0" encoding="UTF-8" standalone="yes"?>
<Relationships xmlns="http://schemas.openxmlformats.org/package/2006/relationships"><Relationship Id="rId3" Type="http://schemas.openxmlformats.org/officeDocument/2006/relationships/hyperlink" Target="mailto:icpmmm2024@gamail.com" TargetMode="External"/><Relationship Id="rId2" Type="http://schemas.openxmlformats.org/officeDocument/2006/relationships/image" Target="../media/image29.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hyperlink" Target="mailto:icpmmm2024@gmail.com"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1.jpe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5.png"/><Relationship Id="rId9" Type="http://schemas.openxmlformats.org/officeDocument/2006/relationships/image" Target="../media/image36.png"/><Relationship Id="rId14" Type="http://schemas.openxmlformats.org/officeDocument/2006/relationships/image" Target="../media/image41.png"/></Relationships>
</file>

<file path=ppt/slides/_rels/slide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jpeg"/><Relationship Id="rId7" Type="http://schemas.openxmlformats.org/officeDocument/2006/relationships/image" Target="../media/image48.png"/><Relationship Id="rId2" Type="http://schemas.openxmlformats.org/officeDocument/2006/relationships/image" Target="../media/image43.jpeg"/><Relationship Id="rId1" Type="http://schemas.openxmlformats.org/officeDocument/2006/relationships/slideLayout" Target="../slideLayouts/slideLayout5.xml"/><Relationship Id="rId6" Type="http://schemas.openxmlformats.org/officeDocument/2006/relationships/image" Target="../media/image47.jpeg"/><Relationship Id="rId11" Type="http://schemas.openxmlformats.org/officeDocument/2006/relationships/image" Target="../media/image52.jpeg"/><Relationship Id="rId5" Type="http://schemas.openxmlformats.org/officeDocument/2006/relationships/image" Target="../media/image46.jpeg"/><Relationship Id="rId10" Type="http://schemas.openxmlformats.org/officeDocument/2006/relationships/image" Target="../media/image51.jpeg"/><Relationship Id="rId4" Type="http://schemas.openxmlformats.org/officeDocument/2006/relationships/image" Target="../media/image45.jpeg"/><Relationship Id="rId9" Type="http://schemas.openxmlformats.org/officeDocument/2006/relationships/image" Target="../media/image50.jpeg"/></Relationships>
</file>

<file path=ppt/slides/_rels/slide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54.png"/><Relationship Id="rId4" Type="http://schemas.openxmlformats.org/officeDocument/2006/relationships/image" Target="../media/image53.jpeg"/></Relationships>
</file>

<file path=ppt/slides/_rels/slide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43.jpeg"/><Relationship Id="rId1" Type="http://schemas.openxmlformats.org/officeDocument/2006/relationships/slideLayout" Target="../slideLayouts/slideLayout5.xml"/><Relationship Id="rId4"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lum bright="58000" contrast="-72000"/>
          </a:blip>
          <a:srcRect/>
          <a:stretch>
            <a:fillRect/>
          </a:stretch>
        </p:blipFill>
        <p:spPr bwMode="auto">
          <a:xfrm>
            <a:off x="0" y="228600"/>
            <a:ext cx="7772400" cy="9829800"/>
          </a:xfrm>
          <a:prstGeom prst="rect">
            <a:avLst/>
          </a:prstGeom>
          <a:noFill/>
          <a:ln w="9525">
            <a:noFill/>
            <a:miter lim="800000"/>
            <a:headEnd/>
            <a:tailEnd/>
          </a:ln>
          <a:effectLst/>
        </p:spPr>
      </p:pic>
      <p:pic>
        <p:nvPicPr>
          <p:cNvPr id="69" name="object 5"/>
          <p:cNvPicPr/>
          <p:nvPr/>
        </p:nvPicPr>
        <p:blipFill>
          <a:blip r:embed="rId4" cstate="print"/>
          <a:stretch>
            <a:fillRect/>
          </a:stretch>
        </p:blipFill>
        <p:spPr>
          <a:xfrm>
            <a:off x="0" y="4314820"/>
            <a:ext cx="7772400" cy="4686299"/>
          </a:xfrm>
          <a:prstGeom prst="rect">
            <a:avLst/>
          </a:prstGeom>
        </p:spPr>
      </p:pic>
      <p:sp>
        <p:nvSpPr>
          <p:cNvPr id="77" name="Round Diagonal Corner Rectangle 76"/>
          <p:cNvSpPr/>
          <p:nvPr/>
        </p:nvSpPr>
        <p:spPr>
          <a:xfrm>
            <a:off x="171424" y="9529794"/>
            <a:ext cx="7429552" cy="457486"/>
          </a:xfrm>
          <a:prstGeom prst="round2DiagRect">
            <a:avLst/>
          </a:prstGeom>
          <a:blipFill dpi="0" rotWithShape="1">
            <a:blip r:embed="rId5">
              <a:lum bright="63000" contrast="-52000"/>
            </a:blip>
            <a:srcRect/>
            <a:stretch>
              <a:fillRect/>
            </a:stretch>
          </a:blip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smtClean="0">
                <a:latin typeface="Bahnschrift" panose="020B0502040204020203" pitchFamily="34" charset="0"/>
                <a:cs typeface="Bahnschrift" panose="020B0502040204020203" pitchFamily="34" charset="0"/>
              </a:rPr>
              <a:t>VENUE : FAIRFIELD BY </a:t>
            </a:r>
            <a:r>
              <a:rPr lang="en-US" b="1" dirty="0" smtClean="0">
                <a:solidFill>
                  <a:srgbClr val="FF0000"/>
                </a:solidFill>
                <a:latin typeface="Bahnschrift" panose="020B0502040204020203" pitchFamily="34" charset="0"/>
                <a:cs typeface="Bahnschrift" panose="020B0502040204020203" pitchFamily="34" charset="0"/>
              </a:rPr>
              <a:t>MARRIOT</a:t>
            </a:r>
            <a:r>
              <a:rPr lang="en-US" b="1" dirty="0" smtClean="0">
                <a:latin typeface="Bahnschrift" panose="020B0502040204020203" pitchFamily="34" charset="0"/>
                <a:cs typeface="Bahnschrift" panose="020B0502040204020203" pitchFamily="34" charset="0"/>
              </a:rPr>
              <a:t>, KOLKATA, WEST BENGAL, INDIA</a:t>
            </a:r>
            <a:endParaRPr lang="en-US" b="1" dirty="0">
              <a:latin typeface="Bahnschrift" panose="020B0502040204020203" pitchFamily="34" charset="0"/>
              <a:cs typeface="Bahnschrift" panose="020B0502040204020203" pitchFamily="34" charset="0"/>
            </a:endParaRPr>
          </a:p>
        </p:txBody>
      </p:sp>
      <p:pic>
        <p:nvPicPr>
          <p:cNvPr id="62" name="Picture 61" descr="KNU PHOTO.jpg"/>
          <p:cNvPicPr/>
          <p:nvPr/>
        </p:nvPicPr>
        <p:blipFill>
          <a:blip r:embed="rId6">
            <a:lum/>
          </a:blip>
          <a:stretch>
            <a:fillRect/>
          </a:stretch>
        </p:blipFill>
        <p:spPr>
          <a:xfrm>
            <a:off x="3643337" y="5243514"/>
            <a:ext cx="4171953" cy="3379786"/>
          </a:xfrm>
          <a:prstGeom prst="ellipse">
            <a:avLst/>
          </a:prstGeom>
          <a:ln>
            <a:noFill/>
          </a:ln>
          <a:effectLst>
            <a:softEdge rad="112500"/>
          </a:effectLst>
        </p:spPr>
      </p:pic>
      <p:pic>
        <p:nvPicPr>
          <p:cNvPr id="7" name="object 7"/>
          <p:cNvPicPr/>
          <p:nvPr/>
        </p:nvPicPr>
        <p:blipFill>
          <a:blip r:embed="rId7" cstate="print"/>
          <a:stretch>
            <a:fillRect/>
          </a:stretch>
        </p:blipFill>
        <p:spPr>
          <a:xfrm>
            <a:off x="39298" y="3314688"/>
            <a:ext cx="7775992" cy="3214710"/>
          </a:xfrm>
          <a:prstGeom prst="rect">
            <a:avLst/>
          </a:prstGeom>
        </p:spPr>
      </p:pic>
      <p:pic>
        <p:nvPicPr>
          <p:cNvPr id="8" name="object 8"/>
          <p:cNvPicPr/>
          <p:nvPr/>
        </p:nvPicPr>
        <p:blipFill>
          <a:blip r:embed="rId8"/>
          <a:stretch>
            <a:fillRect/>
          </a:stretch>
        </p:blipFill>
        <p:spPr>
          <a:xfrm>
            <a:off x="0" y="0"/>
            <a:ext cx="7772400" cy="228600"/>
          </a:xfrm>
          <a:prstGeom prst="rect">
            <a:avLst/>
          </a:prstGeom>
          <a:ln>
            <a:solidFill>
              <a:schemeClr val="bg2">
                <a:lumMod val="90000"/>
              </a:schemeClr>
            </a:solidFill>
          </a:ln>
        </p:spPr>
      </p:pic>
      <p:sp>
        <p:nvSpPr>
          <p:cNvPr id="30" name="object 30"/>
          <p:cNvSpPr/>
          <p:nvPr/>
        </p:nvSpPr>
        <p:spPr>
          <a:xfrm>
            <a:off x="6905628" y="563914"/>
            <a:ext cx="5878" cy="551898"/>
          </a:xfrm>
          <a:custGeom>
            <a:avLst/>
            <a:gdLst/>
            <a:ahLst/>
            <a:cxnLst/>
            <a:rect l="l" t="t" r="r" b="b"/>
            <a:pathLst>
              <a:path w="5715" h="586740">
                <a:moveTo>
                  <a:pt x="5435" y="1270"/>
                </a:moveTo>
                <a:lnTo>
                  <a:pt x="5232" y="1270"/>
                </a:lnTo>
                <a:lnTo>
                  <a:pt x="5232" y="0"/>
                </a:lnTo>
                <a:lnTo>
                  <a:pt x="12" y="0"/>
                </a:lnTo>
                <a:lnTo>
                  <a:pt x="12" y="1270"/>
                </a:lnTo>
                <a:lnTo>
                  <a:pt x="0" y="586740"/>
                </a:lnTo>
                <a:lnTo>
                  <a:pt x="5435" y="586740"/>
                </a:lnTo>
                <a:lnTo>
                  <a:pt x="5435" y="1270"/>
                </a:lnTo>
                <a:close/>
              </a:path>
            </a:pathLst>
          </a:custGeom>
          <a:solidFill>
            <a:srgbClr val="B6B5B5"/>
          </a:solidFill>
        </p:spPr>
        <p:txBody>
          <a:bodyPr wrap="square" lIns="0" tIns="0" rIns="0" bIns="0" rtlCol="0"/>
          <a:lstStyle/>
          <a:p>
            <a:endParaRPr/>
          </a:p>
        </p:txBody>
      </p:sp>
      <p:sp>
        <p:nvSpPr>
          <p:cNvPr id="56" name="object 56"/>
          <p:cNvSpPr txBox="1"/>
          <p:nvPr/>
        </p:nvSpPr>
        <p:spPr>
          <a:xfrm>
            <a:off x="-257204" y="1918335"/>
            <a:ext cx="6350635" cy="1474470"/>
          </a:xfrm>
          <a:prstGeom prst="rect">
            <a:avLst/>
          </a:prstGeom>
          <a:effectLst>
            <a:glow rad="101600">
              <a:schemeClr val="accent2">
                <a:satMod val="175000"/>
                <a:alpha val="40000"/>
              </a:schemeClr>
            </a:glow>
          </a:effectLst>
          <a:scene3d>
            <a:camera prst="perspectiveFront"/>
            <a:lightRig rig="threePt" dir="t"/>
          </a:scene3d>
        </p:spPr>
        <p:txBody>
          <a:bodyPr vert="horz" wrap="square" lIns="0" tIns="12700" rIns="0" bIns="0" rtlCol="0">
            <a:spAutoFit/>
            <a:scene3d>
              <a:camera prst="perspectiveFront"/>
              <a:lightRig rig="threePt" dir="t"/>
            </a:scene3d>
            <a:sp3d extrusionH="57150">
              <a:bevelT w="38100" h="38100" prst="angle"/>
            </a:sp3d>
          </a:bodyPr>
          <a:lstStyle/>
          <a:p>
            <a:pPr marL="50800" marR="43180" indent="314325" algn="ctr">
              <a:lnSpc>
                <a:spcPct val="112000"/>
              </a:lnSpc>
              <a:spcBef>
                <a:spcPts val="120"/>
              </a:spcBef>
            </a:pPr>
            <a:r>
              <a:rPr lang="en-US" sz="2800" b="1" dirty="0" smtClean="0">
                <a:effectLst>
                  <a:glow rad="139700">
                    <a:schemeClr val="accent5">
                      <a:satMod val="175000"/>
                      <a:alpha val="40000"/>
                    </a:schemeClr>
                  </a:glow>
                </a:effectLst>
                <a:latin typeface="Arial" panose="020B0604020202020204" pitchFamily="34" charset="0"/>
                <a:ea typeface="Tahoma" panose="020B0604030504040204" pitchFamily="34" charset="0"/>
                <a:cs typeface="Arial" panose="020B0604020202020204" pitchFamily="34" charset="0"/>
              </a:rPr>
              <a:t>International Conference on Processing </a:t>
            </a:r>
          </a:p>
          <a:p>
            <a:pPr marL="50800" marR="43180" indent="314325" algn="ctr">
              <a:lnSpc>
                <a:spcPct val="112000"/>
              </a:lnSpc>
              <a:spcBef>
                <a:spcPts val="120"/>
              </a:spcBef>
            </a:pPr>
            <a:r>
              <a:rPr lang="en-US" sz="2800" b="1" dirty="0" smtClean="0">
                <a:effectLst>
                  <a:glow rad="139700">
                    <a:schemeClr val="accent5">
                      <a:satMod val="175000"/>
                      <a:alpha val="40000"/>
                    </a:schemeClr>
                  </a:glow>
                </a:effectLst>
                <a:latin typeface="Arial" panose="020B0604020202020204" pitchFamily="34" charset="0"/>
                <a:ea typeface="Tahoma" panose="020B0604030504040204" pitchFamily="34" charset="0"/>
                <a:cs typeface="Arial" panose="020B0604020202020204" pitchFamily="34" charset="0"/>
              </a:rPr>
              <a:t>of Minerals, Metals, and Materials : </a:t>
            </a:r>
          </a:p>
        </p:txBody>
      </p:sp>
      <p:sp>
        <p:nvSpPr>
          <p:cNvPr id="57" name="object 57"/>
          <p:cNvSpPr txBox="1"/>
          <p:nvPr/>
        </p:nvSpPr>
        <p:spPr>
          <a:xfrm>
            <a:off x="242862" y="4314820"/>
            <a:ext cx="4883150" cy="563880"/>
          </a:xfrm>
          <a:prstGeom prst="rect">
            <a:avLst/>
          </a:prstGeom>
        </p:spPr>
        <p:txBody>
          <a:bodyPr vert="horz" wrap="square" lIns="0" tIns="12700" rIns="0" bIns="0" rtlCol="0">
            <a:spAutoFit/>
          </a:bodyPr>
          <a:lstStyle/>
          <a:p>
            <a:pPr marL="50800" marR="43180" indent="314325" algn="ctr">
              <a:lnSpc>
                <a:spcPct val="112000"/>
              </a:lnSpc>
              <a:spcBef>
                <a:spcPts val="120"/>
              </a:spcBef>
            </a:pPr>
            <a:r>
              <a:rPr lang="en-US" sz="3200" b="1" dirty="0" smtClean="0">
                <a:effectLst>
                  <a:glow rad="101600">
                    <a:schemeClr val="accent3">
                      <a:satMod val="175000"/>
                      <a:alpha val="40000"/>
                    </a:schemeClr>
                  </a:glow>
                </a:effectLst>
                <a:latin typeface="Tahoma" panose="020B0604030504040204" pitchFamily="34" charset="0"/>
                <a:ea typeface="Tahoma" panose="020B0604030504040204" pitchFamily="34" charset="0"/>
                <a:cs typeface="Tahoma" panose="020B0604030504040204" pitchFamily="34" charset="0"/>
              </a:rPr>
              <a:t>21-23 February, 2024</a:t>
            </a:r>
          </a:p>
        </p:txBody>
      </p:sp>
      <p:sp>
        <p:nvSpPr>
          <p:cNvPr id="60" name="object 60"/>
          <p:cNvSpPr/>
          <p:nvPr/>
        </p:nvSpPr>
        <p:spPr>
          <a:xfrm>
            <a:off x="949879" y="6587320"/>
            <a:ext cx="727601" cy="143350"/>
          </a:xfrm>
          <a:custGeom>
            <a:avLst/>
            <a:gdLst/>
            <a:ahLst/>
            <a:cxnLst/>
            <a:rect l="l" t="t" r="r" b="b"/>
            <a:pathLst>
              <a:path w="707389" h="152400">
                <a:moveTo>
                  <a:pt x="152" y="151879"/>
                </a:moveTo>
                <a:lnTo>
                  <a:pt x="0" y="151904"/>
                </a:lnTo>
                <a:lnTo>
                  <a:pt x="152" y="151879"/>
                </a:lnTo>
                <a:close/>
              </a:path>
              <a:path w="707389" h="152400">
                <a:moveTo>
                  <a:pt x="304" y="151866"/>
                </a:moveTo>
                <a:lnTo>
                  <a:pt x="152" y="151879"/>
                </a:lnTo>
                <a:lnTo>
                  <a:pt x="304" y="151866"/>
                </a:lnTo>
                <a:close/>
              </a:path>
              <a:path w="707389" h="152400">
                <a:moveTo>
                  <a:pt x="469" y="151841"/>
                </a:moveTo>
                <a:lnTo>
                  <a:pt x="304" y="151866"/>
                </a:lnTo>
                <a:lnTo>
                  <a:pt x="469" y="151841"/>
                </a:lnTo>
                <a:close/>
              </a:path>
              <a:path w="707389" h="152400">
                <a:moveTo>
                  <a:pt x="67373" y="142049"/>
                </a:moveTo>
                <a:lnTo>
                  <a:pt x="40132" y="146113"/>
                </a:lnTo>
                <a:lnTo>
                  <a:pt x="58432" y="143446"/>
                </a:lnTo>
                <a:lnTo>
                  <a:pt x="67373" y="142049"/>
                </a:lnTo>
                <a:close/>
              </a:path>
              <a:path w="707389" h="152400">
                <a:moveTo>
                  <a:pt x="87706" y="138874"/>
                </a:moveTo>
                <a:lnTo>
                  <a:pt x="67373" y="142049"/>
                </a:lnTo>
                <a:lnTo>
                  <a:pt x="74091" y="141046"/>
                </a:lnTo>
                <a:lnTo>
                  <a:pt x="87706" y="138874"/>
                </a:lnTo>
                <a:close/>
              </a:path>
              <a:path w="707389" h="152400">
                <a:moveTo>
                  <a:pt x="121335" y="133489"/>
                </a:moveTo>
                <a:lnTo>
                  <a:pt x="87706" y="138874"/>
                </a:lnTo>
                <a:lnTo>
                  <a:pt x="110236" y="135343"/>
                </a:lnTo>
                <a:lnTo>
                  <a:pt x="121335" y="133489"/>
                </a:lnTo>
                <a:close/>
              </a:path>
              <a:path w="707389" h="152400">
                <a:moveTo>
                  <a:pt x="133362" y="131483"/>
                </a:moveTo>
                <a:lnTo>
                  <a:pt x="121335" y="133489"/>
                </a:lnTo>
                <a:lnTo>
                  <a:pt x="125310" y="132854"/>
                </a:lnTo>
                <a:lnTo>
                  <a:pt x="133362" y="131483"/>
                </a:lnTo>
                <a:close/>
              </a:path>
              <a:path w="707389" h="152400">
                <a:moveTo>
                  <a:pt x="175653" y="124256"/>
                </a:moveTo>
                <a:lnTo>
                  <a:pt x="133362" y="131483"/>
                </a:lnTo>
                <a:lnTo>
                  <a:pt x="161696" y="126746"/>
                </a:lnTo>
                <a:lnTo>
                  <a:pt x="175653" y="124256"/>
                </a:lnTo>
                <a:close/>
              </a:path>
              <a:path w="707389" h="152400">
                <a:moveTo>
                  <a:pt x="706780" y="254"/>
                </a:moveTo>
                <a:lnTo>
                  <a:pt x="706539" y="12"/>
                </a:lnTo>
                <a:lnTo>
                  <a:pt x="620115" y="24498"/>
                </a:lnTo>
                <a:lnTo>
                  <a:pt x="571982" y="37414"/>
                </a:lnTo>
                <a:lnTo>
                  <a:pt x="523570" y="49872"/>
                </a:lnTo>
                <a:lnTo>
                  <a:pt x="474865" y="61887"/>
                </a:lnTo>
                <a:lnTo>
                  <a:pt x="425856" y="73444"/>
                </a:lnTo>
                <a:lnTo>
                  <a:pt x="376555" y="84543"/>
                </a:lnTo>
                <a:lnTo>
                  <a:pt x="326936" y="95173"/>
                </a:lnTo>
                <a:lnTo>
                  <a:pt x="277012" y="105321"/>
                </a:lnTo>
                <a:lnTo>
                  <a:pt x="226771" y="114985"/>
                </a:lnTo>
                <a:lnTo>
                  <a:pt x="177317" y="123964"/>
                </a:lnTo>
                <a:lnTo>
                  <a:pt x="212813" y="117652"/>
                </a:lnTo>
                <a:lnTo>
                  <a:pt x="263613" y="108051"/>
                </a:lnTo>
                <a:lnTo>
                  <a:pt x="314083" y="97967"/>
                </a:lnTo>
                <a:lnTo>
                  <a:pt x="364236" y="87401"/>
                </a:lnTo>
                <a:lnTo>
                  <a:pt x="414083" y="76352"/>
                </a:lnTo>
                <a:lnTo>
                  <a:pt x="463600" y="64820"/>
                </a:lnTo>
                <a:lnTo>
                  <a:pt x="512826" y="52832"/>
                </a:lnTo>
                <a:lnTo>
                  <a:pt x="561759" y="40373"/>
                </a:lnTo>
                <a:lnTo>
                  <a:pt x="610387" y="27457"/>
                </a:lnTo>
                <a:lnTo>
                  <a:pt x="658723" y="14084"/>
                </a:lnTo>
                <a:lnTo>
                  <a:pt x="706780" y="254"/>
                </a:lnTo>
                <a:close/>
              </a:path>
            </a:pathLst>
          </a:custGeom>
          <a:solidFill>
            <a:srgbClr val="000000"/>
          </a:solidFill>
        </p:spPr>
        <p:txBody>
          <a:bodyPr wrap="square" lIns="0" tIns="0" rIns="0" bIns="0" rtlCol="0"/>
          <a:lstStyle/>
          <a:p>
            <a:endParaRPr/>
          </a:p>
        </p:txBody>
      </p:sp>
      <p:sp>
        <p:nvSpPr>
          <p:cNvPr id="64" name="object 5"/>
          <p:cNvSpPr txBox="1"/>
          <p:nvPr/>
        </p:nvSpPr>
        <p:spPr>
          <a:xfrm>
            <a:off x="2806065" y="8101034"/>
            <a:ext cx="2000250" cy="294953"/>
          </a:xfrm>
          <a:prstGeom prst="rect">
            <a:avLst/>
          </a:prstGeom>
          <a:solidFill>
            <a:srgbClr val="AE4E87"/>
          </a:solidFill>
        </p:spPr>
        <p:txBody>
          <a:bodyPr vert="horz" wrap="square" lIns="0" tIns="0" rIns="0" bIns="0" rtlCol="0">
            <a:spAutoFit/>
          </a:bodyPr>
          <a:lstStyle/>
          <a:p>
            <a:pPr marL="68580">
              <a:lnSpc>
                <a:spcPts val="2250"/>
              </a:lnSpc>
            </a:pPr>
            <a:r>
              <a:rPr sz="2000" b="1" spc="5" dirty="0">
                <a:solidFill>
                  <a:schemeClr val="accent5">
                    <a:lumMod val="20000"/>
                    <a:lumOff val="80000"/>
                  </a:schemeClr>
                </a:solidFill>
                <a:latin typeface="Arial" panose="020B0604020202020204"/>
                <a:cs typeface="Arial" panose="020B0604020202020204"/>
              </a:rPr>
              <a:t>O</a:t>
            </a:r>
            <a:r>
              <a:rPr sz="2000" b="1" spc="-180" dirty="0">
                <a:solidFill>
                  <a:schemeClr val="accent5">
                    <a:lumMod val="20000"/>
                    <a:lumOff val="80000"/>
                  </a:schemeClr>
                </a:solidFill>
                <a:latin typeface="Arial" panose="020B0604020202020204"/>
                <a:cs typeface="Arial" panose="020B0604020202020204"/>
              </a:rPr>
              <a:t>R</a:t>
            </a:r>
            <a:r>
              <a:rPr sz="2000" b="1" spc="-105" dirty="0">
                <a:solidFill>
                  <a:schemeClr val="accent5">
                    <a:lumMod val="20000"/>
                    <a:lumOff val="80000"/>
                  </a:schemeClr>
                </a:solidFill>
                <a:latin typeface="Arial" panose="020B0604020202020204"/>
                <a:cs typeface="Arial" panose="020B0604020202020204"/>
              </a:rPr>
              <a:t>G</a:t>
            </a:r>
            <a:r>
              <a:rPr sz="2000" b="1" spc="-65" dirty="0">
                <a:solidFill>
                  <a:schemeClr val="accent5">
                    <a:lumMod val="20000"/>
                    <a:lumOff val="80000"/>
                  </a:schemeClr>
                </a:solidFill>
                <a:latin typeface="Arial" panose="020B0604020202020204"/>
                <a:cs typeface="Arial" panose="020B0604020202020204"/>
              </a:rPr>
              <a:t>A</a:t>
            </a:r>
            <a:r>
              <a:rPr sz="2000" b="1" spc="145" dirty="0">
                <a:solidFill>
                  <a:schemeClr val="accent5">
                    <a:lumMod val="20000"/>
                    <a:lumOff val="80000"/>
                  </a:schemeClr>
                </a:solidFill>
                <a:latin typeface="Arial" panose="020B0604020202020204"/>
                <a:cs typeface="Arial" panose="020B0604020202020204"/>
              </a:rPr>
              <a:t>N</a:t>
            </a:r>
            <a:r>
              <a:rPr sz="2000" b="1" spc="-10" dirty="0">
                <a:solidFill>
                  <a:schemeClr val="accent5">
                    <a:lumMod val="20000"/>
                    <a:lumOff val="80000"/>
                  </a:schemeClr>
                </a:solidFill>
                <a:latin typeface="Arial" panose="020B0604020202020204"/>
                <a:cs typeface="Arial" panose="020B0604020202020204"/>
              </a:rPr>
              <a:t>I</a:t>
            </a:r>
            <a:r>
              <a:rPr sz="2000" b="1" spc="10" dirty="0">
                <a:solidFill>
                  <a:schemeClr val="accent5">
                    <a:lumMod val="20000"/>
                    <a:lumOff val="80000"/>
                  </a:schemeClr>
                </a:solidFill>
                <a:latin typeface="Arial" panose="020B0604020202020204"/>
                <a:cs typeface="Arial" panose="020B0604020202020204"/>
              </a:rPr>
              <a:t>Z</a:t>
            </a:r>
            <a:r>
              <a:rPr sz="2000" b="1" spc="-110" dirty="0">
                <a:solidFill>
                  <a:schemeClr val="accent5">
                    <a:lumMod val="20000"/>
                    <a:lumOff val="80000"/>
                  </a:schemeClr>
                </a:solidFill>
                <a:latin typeface="Arial" panose="020B0604020202020204"/>
                <a:cs typeface="Arial" panose="020B0604020202020204"/>
              </a:rPr>
              <a:t>E</a:t>
            </a:r>
            <a:r>
              <a:rPr sz="2000" b="1" spc="-95" dirty="0">
                <a:solidFill>
                  <a:schemeClr val="accent5">
                    <a:lumMod val="20000"/>
                    <a:lumOff val="80000"/>
                  </a:schemeClr>
                </a:solidFill>
                <a:latin typeface="Arial" panose="020B0604020202020204"/>
                <a:cs typeface="Arial" panose="020B0604020202020204"/>
              </a:rPr>
              <a:t>D</a:t>
            </a:r>
            <a:r>
              <a:rPr sz="2000" b="1" spc="-80" dirty="0">
                <a:solidFill>
                  <a:schemeClr val="accent5">
                    <a:lumMod val="20000"/>
                    <a:lumOff val="80000"/>
                  </a:schemeClr>
                </a:solidFill>
                <a:latin typeface="Arial" panose="020B0604020202020204"/>
                <a:cs typeface="Arial" panose="020B0604020202020204"/>
              </a:rPr>
              <a:t> </a:t>
            </a:r>
            <a:r>
              <a:rPr sz="2000" b="1" spc="-145" dirty="0">
                <a:solidFill>
                  <a:schemeClr val="accent5">
                    <a:lumMod val="20000"/>
                    <a:lumOff val="80000"/>
                  </a:schemeClr>
                </a:solidFill>
                <a:latin typeface="Arial" panose="020B0604020202020204"/>
                <a:cs typeface="Arial" panose="020B0604020202020204"/>
              </a:rPr>
              <a:t>B</a:t>
            </a:r>
            <a:r>
              <a:rPr sz="2000" b="1" spc="-90" dirty="0">
                <a:solidFill>
                  <a:schemeClr val="accent5">
                    <a:lumMod val="20000"/>
                    <a:lumOff val="80000"/>
                  </a:schemeClr>
                </a:solidFill>
                <a:latin typeface="Arial" panose="020B0604020202020204"/>
                <a:cs typeface="Arial" panose="020B0604020202020204"/>
              </a:rPr>
              <a:t>Y</a:t>
            </a:r>
            <a:endParaRPr sz="2000">
              <a:solidFill>
                <a:schemeClr val="accent5">
                  <a:lumMod val="20000"/>
                  <a:lumOff val="80000"/>
                </a:schemeClr>
              </a:solidFill>
              <a:latin typeface="Arial" panose="020B0604020202020204"/>
              <a:cs typeface="Arial" panose="020B0604020202020204"/>
            </a:endParaRPr>
          </a:p>
        </p:txBody>
      </p:sp>
      <p:sp>
        <p:nvSpPr>
          <p:cNvPr id="65" name="TextBox 64"/>
          <p:cNvSpPr txBox="1"/>
          <p:nvPr/>
        </p:nvSpPr>
        <p:spPr>
          <a:xfrm>
            <a:off x="-1905" y="8458224"/>
            <a:ext cx="7774305" cy="1077218"/>
          </a:xfrm>
          <a:prstGeom prst="rect">
            <a:avLst/>
          </a:prstGeom>
          <a:noFill/>
        </p:spPr>
        <p:txBody>
          <a:bodyPr wrap="square" rtlCol="0">
            <a:spAutoFit/>
          </a:bodyPr>
          <a:lstStyle/>
          <a:p>
            <a:pPr algn="ctr"/>
            <a:r>
              <a:rPr lang="en-US" sz="1600" b="1" dirty="0">
                <a:effectLst>
                  <a:glow rad="139700">
                    <a:schemeClr val="accent3">
                      <a:satMod val="175000"/>
                      <a:alpha val="40000"/>
                    </a:schemeClr>
                  </a:glow>
                </a:effectLst>
                <a:latin typeface="Bahnschrift" panose="020B0502040204020203" pitchFamily="34" charset="0"/>
              </a:rPr>
              <a:t>Department of Metallurgical Engineering, Kazi Nazrul University, Asansol, INDIA</a:t>
            </a:r>
          </a:p>
          <a:p>
            <a:pPr algn="ctr"/>
            <a:r>
              <a:rPr lang="en-US" sz="1600" b="1" i="1" dirty="0">
                <a:effectLst>
                  <a:glow rad="139700">
                    <a:schemeClr val="accent3">
                      <a:satMod val="175000"/>
                      <a:alpha val="40000"/>
                    </a:schemeClr>
                  </a:glow>
                </a:effectLst>
                <a:latin typeface="Bahnschrift" panose="020B0502040204020203" pitchFamily="34" charset="0"/>
              </a:rPr>
              <a:t>In Association with</a:t>
            </a:r>
            <a:endParaRPr lang="en-US" sz="1600" b="1" dirty="0">
              <a:effectLst>
                <a:glow rad="139700">
                  <a:schemeClr val="accent3">
                    <a:satMod val="175000"/>
                    <a:alpha val="40000"/>
                  </a:schemeClr>
                </a:glow>
              </a:effectLst>
              <a:latin typeface="Bahnschrift" panose="020B0502040204020203" pitchFamily="34" charset="0"/>
            </a:endParaRPr>
          </a:p>
          <a:p>
            <a:pPr algn="ctr"/>
            <a:r>
              <a:rPr lang="en-US" sz="1600" b="1" dirty="0">
                <a:effectLst>
                  <a:glow rad="139700">
                    <a:schemeClr val="accent3">
                      <a:satMod val="175000"/>
                      <a:alpha val="40000"/>
                    </a:schemeClr>
                  </a:glow>
                </a:effectLst>
                <a:latin typeface="Bahnschrift" panose="020B0502040204020203" pitchFamily="34" charset="0"/>
              </a:rPr>
              <a:t>National Institute of Technology, Durgapur, INDIA</a:t>
            </a:r>
          </a:p>
          <a:p>
            <a:pPr algn="ctr"/>
            <a:r>
              <a:rPr lang="en-US" sz="1600" b="1" dirty="0">
                <a:effectLst>
                  <a:glow rad="139700">
                    <a:schemeClr val="accent3">
                      <a:satMod val="175000"/>
                      <a:alpha val="40000"/>
                    </a:schemeClr>
                  </a:glow>
                </a:effectLst>
                <a:latin typeface="Bahnschrift" panose="020B0502040204020203" pitchFamily="34" charset="0"/>
              </a:rPr>
              <a:t>National Metallurgical Laboratory, Jamshedpur, INDIA</a:t>
            </a:r>
          </a:p>
        </p:txBody>
      </p:sp>
      <p:pic>
        <p:nvPicPr>
          <p:cNvPr id="71" name="Picture 2" descr="Kazi Nazrul University Logo.png"/>
          <p:cNvPicPr>
            <a:picLocks noChangeAspect="1" noChangeArrowheads="1"/>
          </p:cNvPicPr>
          <p:nvPr/>
        </p:nvPicPr>
        <p:blipFill>
          <a:blip r:embed="rId9" cstate="print"/>
          <a:srcRect/>
          <a:stretch>
            <a:fillRect/>
          </a:stretch>
        </p:blipFill>
        <p:spPr bwMode="auto">
          <a:xfrm>
            <a:off x="3543300" y="260006"/>
            <a:ext cx="916807" cy="1004400"/>
          </a:xfrm>
          <a:prstGeom prst="rect">
            <a:avLst/>
          </a:prstGeom>
          <a:noFill/>
        </p:spPr>
      </p:pic>
      <p:sp>
        <p:nvSpPr>
          <p:cNvPr id="21" name="TextBox 20"/>
          <p:cNvSpPr txBox="1"/>
          <p:nvPr/>
        </p:nvSpPr>
        <p:spPr>
          <a:xfrm>
            <a:off x="-114328" y="3449320"/>
            <a:ext cx="5713095" cy="711200"/>
          </a:xfrm>
          <a:prstGeom prst="rect">
            <a:avLst/>
          </a:prstGeom>
          <a:noFill/>
          <a:effectLst>
            <a:reflection blurRad="6350" stA="50000" endA="300" endPos="55000" dir="5400000" sy="-100000" algn="bl" rotWithShape="0"/>
          </a:effectLst>
          <a:scene3d>
            <a:camera prst="obliqueBottomLeft"/>
            <a:lightRig rig="threePt" dir="t"/>
          </a:scene3d>
        </p:spPr>
        <p:txBody>
          <a:bodyPr wrap="square" rtlCol="0">
            <a:spAutoFit/>
          </a:bodyPr>
          <a:lstStyle/>
          <a:p>
            <a:pPr marL="50800" marR="43180" indent="314325" algn="ctr">
              <a:lnSpc>
                <a:spcPct val="112000"/>
              </a:lnSpc>
              <a:spcBef>
                <a:spcPts val="120"/>
              </a:spcBef>
            </a:pPr>
            <a:r>
              <a:rPr lang="en-US" sz="3600" b="1" dirty="0" smtClean="0">
                <a:solidFill>
                  <a:srgbClr val="FF0000"/>
                </a:solidFill>
                <a:effectLst>
                  <a:glow rad="139700">
                    <a:schemeClr val="accent5">
                      <a:satMod val="175000"/>
                      <a:alpha val="40000"/>
                    </a:schemeClr>
                  </a:glow>
                </a:effectLst>
                <a:latin typeface="Algerian" panose="04020705040A02060702" pitchFamily="82" charset="0"/>
                <a:ea typeface="Tahoma" panose="020B0604030504040204" pitchFamily="34" charset="0"/>
                <a:cs typeface="Arial" panose="020B0604020202020204" pitchFamily="34" charset="0"/>
              </a:rPr>
              <a:t>Beyond Tomorrow</a:t>
            </a:r>
          </a:p>
        </p:txBody>
      </p:sp>
      <p:sp>
        <p:nvSpPr>
          <p:cNvPr id="22" name="Cube 21"/>
          <p:cNvSpPr/>
          <p:nvPr/>
        </p:nvSpPr>
        <p:spPr>
          <a:xfrm>
            <a:off x="6029340" y="1314424"/>
            <a:ext cx="1671622" cy="1500198"/>
          </a:xfrm>
          <a:prstGeom prst="cube">
            <a:avLst/>
          </a:prstGeom>
          <a:blipFill>
            <a:blip r:embed="rId10"/>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ube 22"/>
          <p:cNvSpPr/>
          <p:nvPr/>
        </p:nvSpPr>
        <p:spPr>
          <a:xfrm>
            <a:off x="71438" y="7029464"/>
            <a:ext cx="1671622" cy="1500198"/>
          </a:xfrm>
          <a:prstGeom prst="cube">
            <a:avLst/>
          </a:prstGeom>
          <a:blipFill>
            <a:blip r:embed="rId11"/>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885936" y="1314424"/>
            <a:ext cx="3802644" cy="646331"/>
          </a:xfrm>
          <a:prstGeom prst="rect">
            <a:avLst/>
          </a:prstGeom>
        </p:spPr>
        <p:txBody>
          <a:bodyPr wrap="none">
            <a:spAutoFit/>
          </a:bodyPr>
          <a:lstStyle/>
          <a:p>
            <a:r>
              <a:rPr lang="en-US" sz="3600" b="1" dirty="0" smtClean="0">
                <a:solidFill>
                  <a:srgbClr val="C00000"/>
                </a:solidFill>
                <a:latin typeface="Lucida Calligraphy" panose="03010101010101010101" pitchFamily="66" charset="0"/>
                <a:cs typeface="Lucida Sans Unicode" panose="020B0602030504020204"/>
              </a:rPr>
              <a:t>ICPMMM2024</a:t>
            </a:r>
            <a:endParaRPr lang="en-US" sz="3600" b="1" dirty="0"/>
          </a:p>
        </p:txBody>
      </p:sp>
      <p:pic>
        <p:nvPicPr>
          <p:cNvPr id="16388" name="Picture 4" descr="National Institute of Technology, Durgapur - Wikipedia"/>
          <p:cNvPicPr>
            <a:picLocks noChangeAspect="1" noChangeArrowheads="1"/>
          </p:cNvPicPr>
          <p:nvPr/>
        </p:nvPicPr>
        <p:blipFill>
          <a:blip r:embed="rId12" cstate="print"/>
          <a:srcRect/>
          <a:stretch>
            <a:fillRect/>
          </a:stretch>
        </p:blipFill>
        <p:spPr bwMode="auto">
          <a:xfrm>
            <a:off x="6815158" y="228406"/>
            <a:ext cx="885804" cy="1004400"/>
          </a:xfrm>
          <a:prstGeom prst="rect">
            <a:avLst/>
          </a:prstGeom>
          <a:noFill/>
        </p:spPr>
      </p:pic>
      <p:sp>
        <p:nvSpPr>
          <p:cNvPr id="16390" name="AutoShape 6" descr="NML Recruitment 2022 Apply Online Job Vacancies 28 December 2022"/>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5362" name="AutoShape 2" descr="image.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5363" name="Picture 3"/>
          <p:cNvPicPr>
            <a:picLocks noChangeAspect="1" noChangeArrowheads="1"/>
          </p:cNvPicPr>
          <p:nvPr/>
        </p:nvPicPr>
        <p:blipFill>
          <a:blip r:embed="rId13"/>
          <a:srcRect/>
          <a:stretch>
            <a:fillRect/>
          </a:stretch>
        </p:blipFill>
        <p:spPr bwMode="auto">
          <a:xfrm>
            <a:off x="71438" y="242854"/>
            <a:ext cx="885804" cy="972000"/>
          </a:xfrm>
          <a:prstGeom prst="rect">
            <a:avLst/>
          </a:prstGeom>
          <a:noFill/>
          <a:ln w="9525">
            <a:noFill/>
            <a:miter lim="800000"/>
            <a:headEnd/>
            <a:tailEnd/>
          </a:ln>
          <a:effectLst/>
        </p:spPr>
      </p:pic>
      <p:pic>
        <p:nvPicPr>
          <p:cNvPr id="15367" name="Picture 7" descr="Creativity, idea, innovation icon - Download on Iconfinder"/>
          <p:cNvPicPr>
            <a:picLocks noChangeAspect="1" noChangeArrowheads="1"/>
          </p:cNvPicPr>
          <p:nvPr/>
        </p:nvPicPr>
        <p:blipFill>
          <a:blip r:embed="rId14" cstate="print"/>
          <a:srcRect/>
          <a:stretch>
            <a:fillRect/>
          </a:stretch>
        </p:blipFill>
        <p:spPr bwMode="auto">
          <a:xfrm>
            <a:off x="5239026" y="3457564"/>
            <a:ext cx="576000" cy="576000"/>
          </a:xfrm>
          <a:prstGeom prst="rect">
            <a:avLst/>
          </a:prstGeom>
          <a:noFill/>
        </p:spPr>
      </p:pic>
      <p:pic>
        <p:nvPicPr>
          <p:cNvPr id="26" name="Picture 7" descr="Creativity, idea, innovation icon - Download on Iconfinder"/>
          <p:cNvPicPr>
            <a:picLocks noChangeAspect="1" noChangeArrowheads="1"/>
          </p:cNvPicPr>
          <p:nvPr/>
        </p:nvPicPr>
        <p:blipFill>
          <a:blip r:embed="rId15" cstate="print"/>
          <a:srcRect/>
          <a:stretch>
            <a:fillRect/>
          </a:stretch>
        </p:blipFill>
        <p:spPr bwMode="auto">
          <a:xfrm flipH="1">
            <a:off x="24052" y="3506669"/>
            <a:ext cx="576000" cy="593837"/>
          </a:xfrm>
          <a:prstGeom prst="rect">
            <a:avLst/>
          </a:prstGeom>
          <a:noFill/>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5" name="Picture 24" descr="1680475501_new-project-2023-04-03t041450-204.jpg"/>
          <p:cNvPicPr>
            <a:picLocks noChangeAspect="1"/>
          </p:cNvPicPr>
          <p:nvPr/>
        </p:nvPicPr>
        <p:blipFill>
          <a:blip r:embed="rId3">
            <a:lum bright="49000" contrast="-35000"/>
          </a:blip>
          <a:stretch>
            <a:fillRect/>
          </a:stretch>
        </p:blipFill>
        <p:spPr>
          <a:xfrm>
            <a:off x="0" y="0"/>
            <a:ext cx="7772400" cy="10058400"/>
          </a:xfrm>
          <a:prstGeom prst="rect">
            <a:avLst/>
          </a:prstGeom>
        </p:spPr>
      </p:pic>
      <p:sp>
        <p:nvSpPr>
          <p:cNvPr id="26" name="object 26"/>
          <p:cNvSpPr txBox="1"/>
          <p:nvPr/>
        </p:nvSpPr>
        <p:spPr>
          <a:xfrm>
            <a:off x="2386002" y="1314424"/>
            <a:ext cx="3886200" cy="756169"/>
          </a:xfrm>
          <a:prstGeom prst="rect">
            <a:avLst/>
          </a:prstGeom>
          <a:blipFill>
            <a:blip r:embed="rId4">
              <a:lum bright="-10000" contrast="-40000"/>
            </a:blip>
            <a:tile tx="0" ty="0" sx="100000" sy="100000" flip="none" algn="tl"/>
          </a:blipFill>
          <a:effectLst>
            <a:softEdge rad="635000"/>
          </a:effectLst>
          <a:scene3d>
            <a:camera prst="orthographicFront"/>
            <a:lightRig rig="soft" dir="tl">
              <a:rot lat="0" lon="0" rev="0"/>
            </a:lightRig>
          </a:scene3d>
          <a:sp3d/>
        </p:spPr>
        <p:txBody>
          <a:bodyPr vert="horz" wrap="square" lIns="0" tIns="12700" rIns="0" bIns="0" rtlCol="0">
            <a:spAutoFit/>
            <a:sp3d contourW="25400" prstMaterial="matte">
              <a:bevelT w="25400" h="55880" prst="artDeco"/>
              <a:contourClr>
                <a:schemeClr val="accent2">
                  <a:tint val="20000"/>
                </a:schemeClr>
              </a:contourClr>
            </a:sp3d>
          </a:bodyPr>
          <a:lstStyle/>
          <a:p>
            <a:pPr marL="12700" marR="167640">
              <a:lnSpc>
                <a:spcPct val="111000"/>
              </a:lnSpc>
              <a:spcBef>
                <a:spcPts val="100"/>
              </a:spcBef>
            </a:pPr>
            <a:r>
              <a:rPr lang="en-US" b="1" spc="50" dirty="0" smtClean="0">
                <a:ln w="11430"/>
                <a:effectLst>
                  <a:outerShdw blurRad="76200" dist="50800" dir="5400000" algn="tl" rotWithShape="0">
                    <a:srgbClr val="000000">
                      <a:alpha val="65000"/>
                    </a:srgbClr>
                  </a:outerShdw>
                </a:effectLst>
                <a:latin typeface="Arial" panose="020B0604020202020204"/>
                <a:cs typeface="Arial" panose="020B0604020202020204"/>
              </a:rPr>
              <a:t>             </a:t>
            </a:r>
            <a:endPar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Trebuchet MS" panose="020B0603020202020204"/>
              <a:cs typeface="Microsoft Sans Serif" panose="020B0604020202020204"/>
            </a:endParaRPr>
          </a:p>
          <a:p>
            <a:pPr marL="12700" marR="5080">
              <a:lnSpc>
                <a:spcPct val="111000"/>
              </a:lnSpc>
              <a:spcBef>
                <a:spcPts val="1200"/>
              </a:spcBef>
            </a:pPr>
            <a:endParaRPr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Microsoft Sans Serif" panose="020B0604020202020204"/>
              <a:cs typeface="Microsoft Sans Serif" panose="020B0604020202020204"/>
            </a:endParaRPr>
          </a:p>
        </p:txBody>
      </p:sp>
      <p:sp>
        <p:nvSpPr>
          <p:cNvPr id="13" name="Rectangle 12"/>
          <p:cNvSpPr/>
          <p:nvPr/>
        </p:nvSpPr>
        <p:spPr>
          <a:xfrm>
            <a:off x="3243258" y="1557993"/>
            <a:ext cx="4500594" cy="3471207"/>
          </a:xfrm>
          <a:prstGeom prst="rect">
            <a:avLst/>
          </a:prstGeom>
        </p:spPr>
        <p:txBody>
          <a:bodyPr wrap="square">
            <a:spAutoFit/>
          </a:bodyPr>
          <a:lstStyle/>
          <a:p>
            <a:pPr marL="12700" marR="167640" algn="ctr">
              <a:lnSpc>
                <a:spcPct val="111000"/>
              </a:lnSpc>
              <a:spcBef>
                <a:spcPts val="100"/>
              </a:spcBef>
            </a:pPr>
            <a:r>
              <a:rPr lang="en-US" sz="2000" b="1" dirty="0" smtClean="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Conference Chairman                (Prof. Projjal Basu)  </a:t>
            </a:r>
          </a:p>
          <a:p>
            <a:pPr marL="12700" marR="167640" algn="ctr">
              <a:lnSpc>
                <a:spcPct val="111000"/>
              </a:lnSpc>
              <a:spcBef>
                <a:spcPts val="100"/>
              </a:spcBef>
            </a:pPr>
            <a:r>
              <a:rPr lang="en-US" sz="2000" b="1" dirty="0" smtClean="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KAZI NAZRUL UNIVERSITY, Asansol-713340, West Bengal, India </a:t>
            </a:r>
          </a:p>
          <a:p>
            <a:pPr marL="12700" marR="167640" algn="ctr">
              <a:lnSpc>
                <a:spcPct val="111000"/>
              </a:lnSpc>
              <a:spcBef>
                <a:spcPts val="100"/>
              </a:spcBef>
            </a:pPr>
            <a:r>
              <a:rPr lang="en-US" sz="2000" b="1" dirty="0" smtClean="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a:t>
            </a:r>
          </a:p>
          <a:p>
            <a:pPr marL="12700" marR="167640" algn="ctr">
              <a:lnSpc>
                <a:spcPct val="111000"/>
              </a:lnSpc>
              <a:spcBef>
                <a:spcPts val="100"/>
              </a:spcBef>
            </a:pPr>
            <a:r>
              <a:rPr lang="en-US" sz="2000" b="1" dirty="0" smtClean="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Mobile: +91 7406409273</a:t>
            </a:r>
          </a:p>
          <a:p>
            <a:pPr marL="12700" algn="ctr">
              <a:lnSpc>
                <a:spcPct val="100000"/>
              </a:lnSpc>
              <a:spcBef>
                <a:spcPts val="155"/>
              </a:spcBef>
            </a:pPr>
            <a:r>
              <a:rPr lang="en-US" sz="2000" b="1" dirty="0" smtClean="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2000" b="1" dirty="0" smtClean="0">
                <a:latin typeface="Tahoma" panose="020B0604030504040204" pitchFamily="34" charset="0"/>
                <a:ea typeface="Tahoma" panose="020B0604030504040204" pitchFamily="34" charset="0"/>
                <a:cs typeface="Tahoma" panose="020B0604030504040204" pitchFamily="34" charset="0"/>
              </a:rPr>
              <a:t>Email:</a:t>
            </a:r>
            <a:r>
              <a:rPr lang="en-US" sz="2000" b="1" u="sng" dirty="0" smtClean="0">
                <a:latin typeface="Tahoma" panose="020B0604030504040204" pitchFamily="34" charset="0"/>
                <a:ea typeface="Tahoma" panose="020B0604030504040204" pitchFamily="34" charset="0"/>
                <a:cs typeface="Tahoma" panose="020B0604030504040204" pitchFamily="34" charset="0"/>
                <a:hlinkClick r:id="rId5"/>
              </a:rPr>
              <a:t>            </a:t>
            </a:r>
            <a:r>
              <a:rPr lang="en-US" sz="2000" b="1" dirty="0" smtClean="0">
                <a:latin typeface="Tahoma" panose="020B0604030504040204" pitchFamily="34" charset="0"/>
                <a:ea typeface="Tahoma" panose="020B0604030504040204" pitchFamily="34" charset="0"/>
                <a:cs typeface="Tahoma" panose="020B0604030504040204" pitchFamily="34" charset="0"/>
                <a:hlinkClick r:id="rId5"/>
              </a:rPr>
              <a:t>icpmmm2024@gmail.com</a:t>
            </a:r>
            <a:r>
              <a:rPr lang="en-US" sz="2000" b="1" dirty="0" smtClean="0">
                <a:latin typeface="Tahoma" panose="020B0604030504040204" pitchFamily="34" charset="0"/>
                <a:ea typeface="Tahoma" panose="020B0604030504040204" pitchFamily="34" charset="0"/>
                <a:cs typeface="Tahoma" panose="020B0604030504040204" pitchFamily="34" charset="0"/>
              </a:rPr>
              <a:t>,                  </a:t>
            </a:r>
            <a:r>
              <a:rPr lang="en-US" sz="2000" b="1" dirty="0" smtClean="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2000" b="1" dirty="0" smtClean="0">
                <a:solidFill>
                  <a:srgbClr val="FF0000"/>
                </a:solidFill>
                <a:latin typeface="Tahoma" panose="020B0604030504040204" pitchFamily="34" charset="0"/>
                <a:ea typeface="Tahoma" panose="020B0604030504040204" pitchFamily="34" charset="0"/>
                <a:cs typeface="Tahoma" panose="020B0604030504040204" pitchFamily="34" charset="0"/>
                <a:hlinkClick r:id="rId6"/>
              </a:rPr>
              <a:t>metallurgy.projjal@knu.ac.in</a:t>
            </a:r>
            <a:endParaRPr lang="en-US" sz="2000" b="1" dirty="0" smtClean="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graphicFrame>
        <p:nvGraphicFramePr>
          <p:cNvPr id="16" name="Table 15"/>
          <p:cNvGraphicFramePr>
            <a:graphicFrameLocks noGrp="1"/>
          </p:cNvGraphicFramePr>
          <p:nvPr/>
        </p:nvGraphicFramePr>
        <p:xfrm>
          <a:off x="4529142" y="724826"/>
          <a:ext cx="1804982" cy="518160"/>
        </p:xfrm>
        <a:graphic>
          <a:graphicData uri="http://schemas.openxmlformats.org/drawingml/2006/table">
            <a:tbl>
              <a:tblPr firstRow="1" bandRow="1">
                <a:tableStyleId>{68D230F3-CF80-4859-8CE7-A43EE81993B5}</a:tableStyleId>
              </a:tblPr>
              <a:tblGrid>
                <a:gridCol w="1804982"/>
              </a:tblGrid>
              <a:tr h="370840">
                <a:tc>
                  <a:txBody>
                    <a:bodyPr/>
                    <a:lstStyle/>
                    <a:p>
                      <a:pPr algn="ctr"/>
                      <a:r>
                        <a:rPr lang="en-US" sz="2800" dirty="0" smtClean="0">
                          <a:latin typeface="Tahoma" panose="020B0604030504040204" pitchFamily="34" charset="0"/>
                          <a:ea typeface="Tahoma" panose="020B0604030504040204" pitchFamily="34" charset="0"/>
                          <a:cs typeface="Tahoma" panose="020B0604030504040204" pitchFamily="34" charset="0"/>
                        </a:rPr>
                        <a:t>Contact</a:t>
                      </a:r>
                      <a:endParaRPr lang="en-US" sz="2800" dirty="0">
                        <a:latin typeface="Tahoma" panose="020B0604030504040204" pitchFamily="34" charset="0"/>
                        <a:ea typeface="Tahoma" panose="020B0604030504040204" pitchFamily="34" charset="0"/>
                        <a:cs typeface="Tahoma" panose="020B0604030504040204" pitchFamily="34" charset="0"/>
                      </a:endParaRPr>
                    </a:p>
                  </a:txBody>
                  <a:tcPr/>
                </a:tc>
              </a:tr>
            </a:tbl>
          </a:graphicData>
        </a:graphic>
      </p:graphicFrame>
      <p:sp>
        <p:nvSpPr>
          <p:cNvPr id="24" name="object 12"/>
          <p:cNvSpPr txBox="1"/>
          <p:nvPr/>
        </p:nvSpPr>
        <p:spPr>
          <a:xfrm>
            <a:off x="314300" y="341599"/>
            <a:ext cx="7072362" cy="258445"/>
          </a:xfrm>
          <a:prstGeom prst="rect">
            <a:avLst/>
          </a:prstGeom>
        </p:spPr>
        <p:txBody>
          <a:bodyPr vert="horz" wrap="square" lIns="0" tIns="12700" rIns="0" bIns="0" rtlCol="0">
            <a:spAutoFit/>
          </a:bodyPr>
          <a:lstStyle/>
          <a:p>
            <a:pPr marL="12700">
              <a:lnSpc>
                <a:spcPct val="100000"/>
              </a:lnSpc>
              <a:spcBef>
                <a:spcPts val="100"/>
              </a:spcBef>
            </a:pPr>
            <a:r>
              <a:rPr lang="en-US" sz="1600" spc="-65" dirty="0" smtClean="0">
                <a:solidFill>
                  <a:srgbClr val="131313"/>
                </a:solidFill>
                <a:latin typeface="Arial Black" panose="020B0A04020102020204"/>
                <a:cs typeface="Arial Black" panose="020B0A04020102020204"/>
              </a:rPr>
              <a:t>www.icpmmm2024.com                                                   ICPMMM2024                                       </a:t>
            </a:r>
          </a:p>
        </p:txBody>
      </p:sp>
      <p:sp>
        <p:nvSpPr>
          <p:cNvPr id="15" name="6-Point Star 14"/>
          <p:cNvSpPr/>
          <p:nvPr/>
        </p:nvSpPr>
        <p:spPr>
          <a:xfrm>
            <a:off x="457176" y="4957762"/>
            <a:ext cx="6858048" cy="5000660"/>
          </a:xfrm>
          <a:prstGeom prst="star6">
            <a:avLst/>
          </a:prstGeom>
          <a:blipFill>
            <a:blip r:embed="rId7">
              <a:lum bright="31000" contrast="-39000"/>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928694" y="7672406"/>
            <a:ext cx="5886464" cy="954107"/>
          </a:xfrm>
          <a:prstGeom prst="rect">
            <a:avLst/>
          </a:prstGeom>
          <a:noFill/>
        </p:spPr>
        <p:txBody>
          <a:bodyPr wrap="square" rtlCol="0">
            <a:spAutoFit/>
          </a:bodyPr>
          <a:lstStyle/>
          <a:p>
            <a:pPr algn="ctr"/>
            <a:r>
              <a:rPr lang="en-US" sz="2800" b="1" dirty="0" smtClean="0">
                <a:latin typeface="Tahoma" panose="020B0604030504040204" pitchFamily="34" charset="0"/>
                <a:ea typeface="Tahoma" panose="020B0604030504040204" pitchFamily="34" charset="0"/>
                <a:cs typeface="Tahoma" panose="020B0604030504040204" pitchFamily="34" charset="0"/>
              </a:rPr>
              <a:t>www.icpmmm2024.com</a:t>
            </a:r>
          </a:p>
          <a:p>
            <a:pPr algn="ctr"/>
            <a:endParaRPr lang="en-US" sz="2800" dirty="0"/>
          </a:p>
        </p:txBody>
      </p:sp>
      <p:sp>
        <p:nvSpPr>
          <p:cNvPr id="21" name="TextBox 20"/>
          <p:cNvSpPr txBox="1"/>
          <p:nvPr/>
        </p:nvSpPr>
        <p:spPr>
          <a:xfrm>
            <a:off x="885804" y="6743712"/>
            <a:ext cx="5857916" cy="954107"/>
          </a:xfrm>
          <a:prstGeom prst="rect">
            <a:avLst/>
          </a:prstGeom>
          <a:noFill/>
        </p:spPr>
        <p:txBody>
          <a:bodyPr wrap="square" rtlCol="0">
            <a:spAutoFit/>
          </a:bodyPr>
          <a:lstStyle/>
          <a:p>
            <a:pPr algn="ctr"/>
            <a:r>
              <a:rPr lang="en-US" sz="2800" b="1" dirty="0" smtClean="0">
                <a:solidFill>
                  <a:srgbClr val="00421E"/>
                </a:solidFill>
                <a:latin typeface="Tahoma" pitchFamily="34" charset="0"/>
                <a:ea typeface="Tahoma" pitchFamily="34" charset="0"/>
                <a:cs typeface="Tahoma" pitchFamily="34" charset="0"/>
              </a:rPr>
              <a:t>For regular updates, please keep eye on</a:t>
            </a:r>
            <a:endParaRPr lang="en-US" sz="2800" b="1" dirty="0">
              <a:solidFill>
                <a:srgbClr val="00421E"/>
              </a:solidFill>
              <a:latin typeface="Tahoma" pitchFamily="34" charset="0"/>
              <a:ea typeface="Tahoma" pitchFamily="34" charset="0"/>
              <a:cs typeface="Tahoma" pitchFamily="34" charset="0"/>
            </a:endParaRPr>
          </a:p>
        </p:txBody>
      </p:sp>
      <p:sp>
        <p:nvSpPr>
          <p:cNvPr id="22" name="Cube 21"/>
          <p:cNvSpPr/>
          <p:nvPr/>
        </p:nvSpPr>
        <p:spPr>
          <a:xfrm>
            <a:off x="314300" y="3100374"/>
            <a:ext cx="3143272" cy="2643206"/>
          </a:xfrm>
          <a:prstGeom prst="cube">
            <a:avLst/>
          </a:prstGeom>
          <a:blipFill>
            <a:blip r:embed="rId8"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urved Up Ribbon 22"/>
          <p:cNvSpPr/>
          <p:nvPr/>
        </p:nvSpPr>
        <p:spPr>
          <a:xfrm>
            <a:off x="457176" y="1100110"/>
            <a:ext cx="2857520" cy="1785950"/>
          </a:xfrm>
          <a:prstGeom prst="ellipseRibbon2">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1" name="Picture 20" descr="25215ebedf85471c7c6a36ebba4332a5.jpg"/>
          <p:cNvPicPr>
            <a:picLocks noChangeAspect="1"/>
          </p:cNvPicPr>
          <p:nvPr/>
        </p:nvPicPr>
        <p:blipFill>
          <a:blip r:embed="rId3">
            <a:lum bright="60000" contrast="-45000"/>
          </a:blip>
          <a:stretch>
            <a:fillRect/>
          </a:stretch>
        </p:blipFill>
        <p:spPr>
          <a:xfrm>
            <a:off x="0" y="0"/>
            <a:ext cx="7772400" cy="10058400"/>
          </a:xfrm>
          <a:prstGeom prst="rect">
            <a:avLst/>
          </a:prstGeom>
        </p:spPr>
      </p:pic>
      <p:sp>
        <p:nvSpPr>
          <p:cNvPr id="6" name="object 6"/>
          <p:cNvSpPr txBox="1">
            <a:spLocks noGrp="1"/>
          </p:cNvSpPr>
          <p:nvPr>
            <p:ph type="title"/>
          </p:nvPr>
        </p:nvSpPr>
        <p:spPr>
          <a:xfrm>
            <a:off x="385738" y="156845"/>
            <a:ext cx="6929486" cy="6753225"/>
          </a:xfrm>
          <a:prstGeom prst="rect">
            <a:avLst/>
          </a:prstGeom>
        </p:spPr>
        <p:txBody>
          <a:bodyPr vert="horz" wrap="square" lIns="0" tIns="12700" rIns="0" bIns="0" rtlCol="0">
            <a:spAutoFit/>
          </a:bodyPr>
          <a:lstStyle/>
          <a:p>
            <a:pPr algn="l"/>
            <a:r>
              <a:rPr lang="en-US" sz="1200" dirty="0" smtClean="0">
                <a:solidFill>
                  <a:schemeClr val="bg1"/>
                </a:solidFill>
                <a:latin typeface="Times New Roman" panose="02020603050405020304" pitchFamily="18" charset="0"/>
                <a:cs typeface="Times New Roman" panose="02020603050405020304" pitchFamily="18" charset="0"/>
              </a:rPr>
              <a:t/>
            </a:r>
            <a:br>
              <a:rPr lang="en-US" sz="1200" dirty="0" smtClean="0">
                <a:solidFill>
                  <a:schemeClr val="bg1"/>
                </a:solidFill>
                <a:latin typeface="Times New Roman" panose="02020603050405020304" pitchFamily="18" charset="0"/>
                <a:cs typeface="Times New Roman" panose="02020603050405020304" pitchFamily="18" charset="0"/>
              </a:rPr>
            </a:br>
            <a:r>
              <a:rPr lang="en-US" sz="1200" dirty="0" smtClean="0">
                <a:solidFill>
                  <a:schemeClr val="bg1"/>
                </a:solidFill>
                <a:latin typeface="Times New Roman" panose="02020603050405020304" pitchFamily="18" charset="0"/>
                <a:cs typeface="Times New Roman" panose="02020603050405020304" pitchFamily="18" charset="0"/>
              </a:rPr>
              <a:t/>
            </a:r>
            <a:br>
              <a:rPr lang="en-US" sz="1200" dirty="0" smtClean="0">
                <a:solidFill>
                  <a:schemeClr val="bg1"/>
                </a:solidFill>
                <a:latin typeface="Times New Roman" panose="02020603050405020304" pitchFamily="18" charset="0"/>
                <a:cs typeface="Times New Roman" panose="02020603050405020304" pitchFamily="18" charset="0"/>
              </a:rPr>
            </a:br>
            <a:r>
              <a:rPr lang="en-US" sz="1400" dirty="0" smtClean="0">
                <a:solidFill>
                  <a:schemeClr val="bg1"/>
                </a:solidFill>
                <a:latin typeface="Arial Black" panose="020B0A04020102020204" pitchFamily="34" charset="0"/>
                <a:cs typeface="Times New Roman" panose="02020603050405020304" pitchFamily="18" charset="0"/>
              </a:rPr>
              <a:t/>
            </a:r>
            <a:br>
              <a:rPr lang="en-US" sz="1400" dirty="0" smtClean="0">
                <a:solidFill>
                  <a:schemeClr val="bg1"/>
                </a:solidFill>
                <a:latin typeface="Arial Black" panose="020B0A04020102020204" pitchFamily="34" charset="0"/>
                <a:cs typeface="Times New Roman" panose="02020603050405020304" pitchFamily="18" charset="0"/>
              </a:rPr>
            </a:br>
            <a:r>
              <a:rPr lang="en-US" sz="1400" dirty="0" smtClean="0">
                <a:solidFill>
                  <a:srgbClr val="00421E"/>
                </a:solidFill>
                <a:latin typeface="Arial Black" panose="020B0A04020102020204" pitchFamily="34" charset="0"/>
                <a:cs typeface="Times New Roman" panose="02020603050405020304" pitchFamily="18" charset="0"/>
              </a:rPr>
              <a:t>ABOUT THE UNIVERSITY AND THE DEPARTMENT</a:t>
            </a:r>
            <a:r>
              <a:rPr lang="en-US" sz="1200" dirty="0" smtClean="0">
                <a:solidFill>
                  <a:schemeClr val="tx1"/>
                </a:solidFill>
                <a:latin typeface="Times New Roman" panose="02020603050405020304" pitchFamily="18" charset="0"/>
                <a:cs typeface="Times New Roman" panose="02020603050405020304" pitchFamily="18" charset="0"/>
              </a:rPr>
              <a:t/>
            </a:r>
            <a:br>
              <a:rPr lang="en-US" sz="1200" dirty="0" smtClean="0">
                <a:solidFill>
                  <a:schemeClr val="tx1"/>
                </a:solidFill>
                <a:latin typeface="Times New Roman" panose="02020603050405020304" pitchFamily="18" charset="0"/>
                <a:cs typeface="Times New Roman" panose="02020603050405020304" pitchFamily="18" charset="0"/>
              </a:rPr>
            </a:br>
            <a:r>
              <a:rPr lang="en-US" sz="1200" dirty="0" smtClean="0">
                <a:solidFill>
                  <a:schemeClr val="tx1"/>
                </a:solidFill>
                <a:latin typeface="Times New Roman" panose="02020603050405020304" pitchFamily="18" charset="0"/>
                <a:cs typeface="Times New Roman" panose="02020603050405020304" pitchFamily="18" charset="0"/>
              </a:rPr>
              <a:t> Kazi Nazrul University (KNU), a nascent university in the heart of industrial belt in West Bengal, runs on its campus and also in its affiliated colleges Diploma, UG, PG, M Phil and Ph.D. courses in the Faculty of Arts and fine Arts, Faculty of Science &amp; Technology, Faculty of Law and Faculty of Commerce &amp; Management. It caters to the need of more than forty four thousand students every year. Within eight years of its existence, KNU has put a mark in academia by way of imparting knowledge, developing skills, promoting entrepreneurship among students for making them competent as per needs of the society from the local to the global in various fields including research. Various initiatives have already been taken to internationalize the University for connecting it globally with institutions of repute. As an academic institution KNU believes in four I's - Inspiration, Innovation, Inculcation and Integration.</a:t>
            </a:r>
            <a:br>
              <a:rPr lang="en-US" sz="1200" dirty="0" smtClean="0">
                <a:solidFill>
                  <a:schemeClr val="tx1"/>
                </a:solidFill>
                <a:latin typeface="Times New Roman" panose="02020603050405020304" pitchFamily="18" charset="0"/>
                <a:cs typeface="Times New Roman" panose="02020603050405020304" pitchFamily="18" charset="0"/>
              </a:rPr>
            </a:br>
            <a:r>
              <a:rPr lang="en-US" sz="1200" dirty="0" smtClean="0">
                <a:solidFill>
                  <a:schemeClr val="tx1"/>
                </a:solidFill>
                <a:latin typeface="Times New Roman" panose="02020603050405020304" pitchFamily="18" charset="0"/>
                <a:cs typeface="Times New Roman" panose="02020603050405020304" pitchFamily="18" charset="0"/>
              </a:rPr>
              <a:t>The Department of Metallurgical Engineering in the School of Mines and Metallurgy, KNU, started offering three years diploma in Metallurgical Engineering from 2017. The Department has started offering B. Tech. in Metallurgical and Materials Engineering from 2019 onwards. Both the Diploma and Degree courses are approved by AICTE. The Department has its own Board of Studies (BOS) with experts from eminent institutes, e.g. IITs and NITs. Besides teaching, faculty members are also engaged in collaborative research with various academic and research institutes, and industries. Students undertake vocational training, internship, and research projects in various reputed organizations like IISCO, Tata Hitachi, NML, RINL, and nearby iron and steel plants.</a:t>
            </a:r>
            <a:br>
              <a:rPr lang="en-US" sz="1200" dirty="0" smtClean="0">
                <a:solidFill>
                  <a:schemeClr val="tx1"/>
                </a:solidFill>
                <a:latin typeface="Times New Roman" panose="02020603050405020304" pitchFamily="18" charset="0"/>
                <a:cs typeface="Times New Roman" panose="02020603050405020304" pitchFamily="18" charset="0"/>
              </a:rPr>
            </a:br>
            <a:r>
              <a:rPr lang="en-US" sz="1200" dirty="0" smtClean="0">
                <a:solidFill>
                  <a:schemeClr val="tx1"/>
                </a:solidFill>
                <a:latin typeface="Times New Roman" panose="02020603050405020304" pitchFamily="18" charset="0"/>
                <a:cs typeface="Times New Roman" panose="02020603050405020304" pitchFamily="18" charset="0"/>
              </a:rPr>
              <a:t/>
            </a:r>
            <a:br>
              <a:rPr lang="en-US" sz="1200" dirty="0" smtClean="0">
                <a:solidFill>
                  <a:schemeClr val="tx1"/>
                </a:solidFill>
                <a:latin typeface="Times New Roman" panose="02020603050405020304" pitchFamily="18" charset="0"/>
                <a:cs typeface="Times New Roman" panose="02020603050405020304" pitchFamily="18" charset="0"/>
              </a:rPr>
            </a:br>
            <a:r>
              <a:rPr lang="en-US" sz="1400" dirty="0" smtClean="0">
                <a:solidFill>
                  <a:srgbClr val="00421E"/>
                </a:solidFill>
                <a:latin typeface="Arial Black" panose="020B0A04020102020204" pitchFamily="34" charset="0"/>
                <a:cs typeface="Times New Roman" panose="02020603050405020304" pitchFamily="18" charset="0"/>
              </a:rPr>
              <a:t>KOLKATA CITY </a:t>
            </a:r>
            <a:r>
              <a:rPr lang="en-US" sz="1200" dirty="0" smtClean="0">
                <a:solidFill>
                  <a:schemeClr val="tx1"/>
                </a:solidFill>
                <a:latin typeface="Times New Roman" panose="02020603050405020304" pitchFamily="18" charset="0"/>
                <a:cs typeface="Times New Roman" panose="02020603050405020304" pitchFamily="18" charset="0"/>
              </a:rPr>
              <a:t/>
            </a:r>
            <a:br>
              <a:rPr lang="en-US" sz="1200" dirty="0" smtClean="0">
                <a:solidFill>
                  <a:schemeClr val="tx1"/>
                </a:solidFill>
                <a:latin typeface="Times New Roman" panose="02020603050405020304" pitchFamily="18" charset="0"/>
                <a:cs typeface="Times New Roman" panose="02020603050405020304" pitchFamily="18" charset="0"/>
              </a:rPr>
            </a:br>
            <a:r>
              <a:rPr lang="en-US" sz="1200" dirty="0" smtClean="0">
                <a:solidFill>
                  <a:schemeClr val="tx1"/>
                </a:solidFill>
                <a:latin typeface="Times New Roman" panose="02020603050405020304" pitchFamily="18" charset="0"/>
                <a:cs typeface="Times New Roman" panose="02020603050405020304" pitchFamily="18" charset="0"/>
              </a:rPr>
              <a:t>Kolkata, India's second biggest city, is a perpetually ongoing festival of human existence, concurrently luxurious, refined, warm, and pointedly futuristic. A vibrant 350-year-old metropolis located on India's Eastern Coast, the capital of West Bengal thrives on contradictions and imposing spectacles; nothing is commonplace in this city. Kolkata, the City of Joy, in every sense, is the artistic, cultural and intellectual capital of the country.</a:t>
            </a:r>
            <a:r>
              <a:rPr lang="en-US" sz="1200" b="0" dirty="0" smtClean="0">
                <a:latin typeface="Times New Roman" panose="02020603050405020304" pitchFamily="18" charset="0"/>
                <a:cs typeface="Times New Roman" panose="02020603050405020304" pitchFamily="18" charset="0"/>
              </a:rPr>
              <a:t> </a:t>
            </a:r>
            <a:r>
              <a:rPr lang="en-US" sz="1200" dirty="0" smtClean="0">
                <a:solidFill>
                  <a:schemeClr val="tx1"/>
                </a:solidFill>
                <a:latin typeface="Times New Roman" panose="02020603050405020304" pitchFamily="18" charset="0"/>
                <a:cs typeface="Times New Roman" panose="02020603050405020304" pitchFamily="18" charset="0"/>
              </a:rPr>
              <a:t>Netaji Subhash Chandra Bose International Airport, about 15km from the City Centre, is well connected with other parts of India and abroad as well. Kolkata's streets are vivid, hectic, chaotic, and yet, brimming with life and creativity. Driven by the indomitable spirit of the self-made middle class, the city has created a beautiful juxtaposition of the old colonial-era charm with the nascent upcoming hipster culture that thrives amongst the city's millennial residents. Kolkata has a very lively nightlife and great street food that is famous all across the country. The city is lined with eateries and food stalls at every corner, where you can savour local Bengali food, or try out local snacks like, Jhalmuri, or Ghugni Chaat. Weather in Kolkata during January - February is soothingly enjoyable, with temperature between 16 - 29</a:t>
            </a:r>
            <a:r>
              <a:rPr lang="en-US" sz="1200" baseline="30000" dirty="0" smtClean="0">
                <a:solidFill>
                  <a:schemeClr val="tx1"/>
                </a:solidFill>
                <a:latin typeface="Times New Roman" panose="02020603050405020304" pitchFamily="18" charset="0"/>
                <a:cs typeface="Times New Roman" panose="02020603050405020304" pitchFamily="18" charset="0"/>
              </a:rPr>
              <a:t>o</a:t>
            </a:r>
            <a:r>
              <a:rPr lang="en-US" sz="1200" dirty="0" smtClean="0">
                <a:solidFill>
                  <a:schemeClr val="tx1"/>
                </a:solidFill>
                <a:latin typeface="Times New Roman" panose="02020603050405020304" pitchFamily="18" charset="0"/>
                <a:cs typeface="Times New Roman" panose="02020603050405020304" pitchFamily="18" charset="0"/>
              </a:rPr>
              <a:t>C and mostly bright sunny days.</a:t>
            </a:r>
            <a:endParaRPr sz="1400">
              <a:solidFill>
                <a:schemeClr val="tx1"/>
              </a:solidFill>
              <a:latin typeface="Arial Black" panose="020B0A04020102020204" pitchFamily="34" charset="0"/>
              <a:cs typeface="Times New Roman" panose="02020603050405020304" pitchFamily="18" charset="0"/>
            </a:endParaRPr>
          </a:p>
        </p:txBody>
      </p:sp>
      <p:sp>
        <p:nvSpPr>
          <p:cNvPr id="9" name="TextBox 8"/>
          <p:cNvSpPr txBox="1"/>
          <p:nvPr/>
        </p:nvSpPr>
        <p:spPr>
          <a:xfrm>
            <a:off x="228600" y="9158605"/>
            <a:ext cx="7086600" cy="645160"/>
          </a:xfrm>
          <a:prstGeom prst="rect">
            <a:avLst/>
          </a:prstGeom>
          <a:noFill/>
        </p:spPr>
        <p:txBody>
          <a:bodyPr wrap="square" rtlCol="0">
            <a:spAutoFit/>
          </a:bodyPr>
          <a:lstStyle/>
          <a:p>
            <a:pPr algn="l"/>
            <a:r>
              <a:rPr lang="en-US" sz="1200" b="1" dirty="0" smtClean="0">
                <a:latin typeface="Times New Roman" panose="02020603050405020304" pitchFamily="18" charset="0"/>
                <a:cs typeface="Times New Roman" panose="02020603050405020304" pitchFamily="18" charset="0"/>
              </a:rPr>
              <a:t>Fairfield by </a:t>
            </a:r>
            <a:r>
              <a:rPr lang="en-US" sz="1200" b="1" dirty="0" smtClean="0">
                <a:solidFill>
                  <a:srgbClr val="FF0000"/>
                </a:solidFill>
                <a:latin typeface="Times New Roman" panose="02020603050405020304" pitchFamily="18" charset="0"/>
                <a:cs typeface="Times New Roman" panose="02020603050405020304" pitchFamily="18" charset="0"/>
              </a:rPr>
              <a:t>Marriott, the vanue,</a:t>
            </a:r>
            <a:r>
              <a:rPr lang="en-US" sz="1200" b="1" dirty="0" smtClean="0">
                <a:latin typeface="Times New Roman" panose="02020603050405020304" pitchFamily="18" charset="0"/>
                <a:cs typeface="Times New Roman" panose="02020603050405020304" pitchFamily="18" charset="0"/>
              </a:rPr>
              <a:t> is one of the best hotels in Kolkata, located in the Newtown area, with nice amenities and away from the city chaos. It is 12km from the Metro Station, 12 km from Sealdah Railway Station and 9km from the Airport.</a:t>
            </a:r>
            <a:endParaRPr lang="en-US" sz="1200" b="1"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242862" y="8937337"/>
            <a:ext cx="3214710" cy="306705"/>
          </a:xfrm>
          <a:prstGeom prst="rect">
            <a:avLst/>
          </a:prstGeom>
          <a:noFill/>
        </p:spPr>
        <p:txBody>
          <a:bodyPr wrap="square" rtlCol="0">
            <a:spAutoFit/>
          </a:bodyPr>
          <a:lstStyle/>
          <a:p>
            <a:r>
              <a:rPr lang="en-US" sz="1400" b="1" dirty="0" smtClean="0">
                <a:solidFill>
                  <a:srgbClr val="00421E"/>
                </a:solidFill>
                <a:latin typeface="Arial Black" panose="020B0A04020102020204" pitchFamily="34" charset="0"/>
                <a:ea typeface="Tahoma" panose="020B0604030504040204" pitchFamily="34" charset="0"/>
                <a:cs typeface="Tahoma" panose="020B0604030504040204" pitchFamily="34" charset="0"/>
              </a:rPr>
              <a:t>VENUE</a:t>
            </a:r>
            <a:endParaRPr lang="en-US" sz="1400" b="1" dirty="0">
              <a:solidFill>
                <a:srgbClr val="00421E"/>
              </a:solidFill>
              <a:latin typeface="Arial Black" panose="020B0A04020102020204" pitchFamily="34" charset="0"/>
              <a:ea typeface="Tahoma" panose="020B0604030504040204" pitchFamily="34" charset="0"/>
              <a:cs typeface="Tahoma" panose="020B0604030504040204" pitchFamily="34" charset="0"/>
            </a:endParaRPr>
          </a:p>
        </p:txBody>
      </p:sp>
      <p:grpSp>
        <p:nvGrpSpPr>
          <p:cNvPr id="19" name="Group 18"/>
          <p:cNvGrpSpPr/>
          <p:nvPr/>
        </p:nvGrpSpPr>
        <p:grpSpPr>
          <a:xfrm>
            <a:off x="600052" y="6894519"/>
            <a:ext cx="6500858" cy="1992333"/>
            <a:chOff x="385738" y="6271517"/>
            <a:chExt cx="6901400" cy="1992333"/>
          </a:xfrm>
        </p:grpSpPr>
        <p:sp>
          <p:nvSpPr>
            <p:cNvPr id="13" name="Rounded Rectangle 12"/>
            <p:cNvSpPr/>
            <p:nvPr/>
          </p:nvSpPr>
          <p:spPr>
            <a:xfrm rot="-960000">
              <a:off x="385738" y="6477900"/>
              <a:ext cx="1143008" cy="1785950"/>
            </a:xfrm>
            <a:prstGeom prst="roundRect">
              <a:avLst/>
            </a:prstGeom>
            <a:blipFill>
              <a:blip r:embed="rId4" cstate="print"/>
              <a:stretch>
                <a:fillRect/>
              </a:stretch>
            </a:blipFill>
            <a:ln cap="sq" cmpd="sng">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720000">
              <a:off x="1538430" y="6295144"/>
              <a:ext cx="1143008" cy="1785950"/>
            </a:xfrm>
            <a:prstGeom prst="roundRect">
              <a:avLst/>
            </a:prstGeom>
            <a:blipFill>
              <a:blip r:embed="rId5" cstate="print"/>
              <a:stretch>
                <a:fillRect/>
              </a:stretch>
            </a:blipFill>
            <a:ln cap="sq" cmpd="sng">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rot="-600000">
              <a:off x="2630611" y="6271517"/>
              <a:ext cx="1143008" cy="1785950"/>
            </a:xfrm>
            <a:prstGeom prst="roundRect">
              <a:avLst/>
            </a:prstGeom>
            <a:blipFill>
              <a:blip r:embed="rId6" cstate="print"/>
              <a:stretch>
                <a:fillRect/>
              </a:stretch>
            </a:blipFill>
            <a:ln cap="sq" cmpd="sng">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rot="-60000">
              <a:off x="3776453" y="6306639"/>
              <a:ext cx="1143008" cy="1785950"/>
            </a:xfrm>
            <a:prstGeom prst="roundRect">
              <a:avLst/>
            </a:prstGeom>
            <a:blipFill>
              <a:blip r:embed="rId7" cstate="print"/>
              <a:stretch>
                <a:fillRect/>
              </a:stretch>
            </a:blipFill>
            <a:ln cap="sq" cmpd="sng">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rot="300000">
              <a:off x="4947231" y="6352775"/>
              <a:ext cx="1143008" cy="1785950"/>
            </a:xfrm>
            <a:prstGeom prst="roundRect">
              <a:avLst/>
            </a:prstGeom>
            <a:blipFill>
              <a:blip r:embed="rId8"/>
              <a:stretch>
                <a:fillRect/>
              </a:stretch>
            </a:blipFill>
            <a:ln cap="sq" cmpd="sng">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rot="600000">
              <a:off x="6144130" y="6420757"/>
              <a:ext cx="1143008" cy="1785950"/>
            </a:xfrm>
            <a:prstGeom prst="roundRect">
              <a:avLst/>
            </a:prstGeom>
            <a:blipFill>
              <a:blip r:embed="rId9" cstate="print"/>
              <a:stretch>
                <a:fillRect/>
              </a:stretch>
            </a:blipFill>
            <a:ln cap="sq" cmpd="sng">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object 12"/>
          <p:cNvSpPr txBox="1"/>
          <p:nvPr/>
        </p:nvSpPr>
        <p:spPr>
          <a:xfrm>
            <a:off x="386055" y="341599"/>
            <a:ext cx="7072362" cy="258445"/>
          </a:xfrm>
          <a:prstGeom prst="rect">
            <a:avLst/>
          </a:prstGeom>
        </p:spPr>
        <p:txBody>
          <a:bodyPr vert="horz" wrap="square" lIns="0" tIns="12700" rIns="0" bIns="0" rtlCol="0">
            <a:spAutoFit/>
          </a:bodyPr>
          <a:lstStyle/>
          <a:p>
            <a:pPr marL="12700">
              <a:lnSpc>
                <a:spcPct val="100000"/>
              </a:lnSpc>
              <a:spcBef>
                <a:spcPts val="100"/>
              </a:spcBef>
            </a:pPr>
            <a:r>
              <a:rPr lang="en-US" sz="1600" spc="-65" dirty="0" smtClean="0">
                <a:solidFill>
                  <a:srgbClr val="131313"/>
                </a:solidFill>
                <a:latin typeface="Arial Black" panose="020B0A04020102020204"/>
                <a:cs typeface="Arial Black" panose="020B0A04020102020204"/>
              </a:rPr>
              <a:t>www.icpmmm2024.com                                                   ICPMMM2024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lum bright="44000" contrast="-39000"/>
          </a:blip>
          <a:srcRect/>
          <a:stretch>
            <a:fillRect/>
          </a:stretch>
        </p:blipFill>
        <p:spPr bwMode="auto">
          <a:xfrm>
            <a:off x="0" y="0"/>
            <a:ext cx="7772400" cy="10058399"/>
          </a:xfrm>
          <a:prstGeom prst="rect">
            <a:avLst/>
          </a:prstGeom>
          <a:noFill/>
          <a:ln w="9525">
            <a:noFill/>
            <a:miter lim="800000"/>
            <a:headEnd/>
            <a:tailEnd/>
          </a:ln>
          <a:effectLst/>
        </p:spPr>
      </p:pic>
      <p:sp>
        <p:nvSpPr>
          <p:cNvPr id="5" name="object 5"/>
          <p:cNvSpPr txBox="1"/>
          <p:nvPr/>
        </p:nvSpPr>
        <p:spPr>
          <a:xfrm>
            <a:off x="304800" y="1286842"/>
            <a:ext cx="2009764" cy="6046207"/>
          </a:xfrm>
          <a:prstGeom prst="rect">
            <a:avLst/>
          </a:prstGeom>
        </p:spPr>
        <p:txBody>
          <a:bodyPr vert="horz" wrap="square" lIns="0" tIns="12700" rIns="0" bIns="0" rtlCol="0">
            <a:spAutoFit/>
          </a:bodyPr>
          <a:lstStyle/>
          <a:p>
            <a:pPr marL="12700" marR="451485">
              <a:lnSpc>
                <a:spcPct val="121000"/>
              </a:lnSpc>
              <a:spcBef>
                <a:spcPts val="100"/>
              </a:spcBef>
            </a:pPr>
            <a:r>
              <a:rPr lang="en-US" sz="1200" b="1" dirty="0">
                <a:latin typeface="Times New Roman" pitchFamily="18" charset="0"/>
                <a:ea typeface="Tahoma" pitchFamily="34" charset="0"/>
                <a:cs typeface="Times New Roman" pitchFamily="18" charset="0"/>
              </a:rPr>
              <a:t>At the onset, we want to introduce ourselves as a fledgling Department of Metallurgical Engineering of Kazi Nazrul University, a state aided university in the eastern state of West Bengal, India. We are running AICTE approved UG courses as well as doctoral programs duly supported by required infrastructures, well qualified faculty members, close collaborations with industries and research labs, and external fundings. Our faculties are actively engaged in teaching and research and we strive to keep pace with the fast changing world of </a:t>
            </a:r>
            <a:endParaRPr sz="1200" b="1">
              <a:latin typeface="Times New Roman" pitchFamily="18" charset="0"/>
              <a:ea typeface="Tahoma" pitchFamily="34" charset="0"/>
              <a:cs typeface="Times New Roman" pitchFamily="18" charset="0"/>
            </a:endParaRPr>
          </a:p>
        </p:txBody>
      </p:sp>
      <p:sp>
        <p:nvSpPr>
          <p:cNvPr id="6" name="object 6"/>
          <p:cNvSpPr txBox="1"/>
          <p:nvPr/>
        </p:nvSpPr>
        <p:spPr>
          <a:xfrm>
            <a:off x="5087620" y="4243382"/>
            <a:ext cx="2084728" cy="4481996"/>
          </a:xfrm>
          <a:prstGeom prst="rect">
            <a:avLst/>
          </a:prstGeom>
        </p:spPr>
        <p:txBody>
          <a:bodyPr vert="horz" wrap="square" lIns="0" tIns="12700" rIns="0" bIns="0" rtlCol="0">
            <a:spAutoFit/>
          </a:bodyPr>
          <a:lstStyle/>
          <a:p>
            <a:pPr marL="12700" marR="134620" indent="36195">
              <a:lnSpc>
                <a:spcPct val="121000"/>
              </a:lnSpc>
              <a:spcBef>
                <a:spcPts val="100"/>
              </a:spcBef>
            </a:pPr>
            <a:r>
              <a:rPr lang="en-US" sz="1200" b="1" dirty="0" smtClean="0">
                <a:latin typeface="Times New Roman" pitchFamily="18" charset="0"/>
                <a:ea typeface="Tahoma" panose="020B0604030504040204" pitchFamily="34" charset="0"/>
                <a:cs typeface="Times New Roman" pitchFamily="18" charset="0"/>
              </a:rPr>
              <a:t>Th</a:t>
            </a:r>
            <a:r>
              <a:rPr lang="en-US" sz="1200" b="1" spc="5" dirty="0" smtClean="0">
                <a:latin typeface="Times New Roman" pitchFamily="18" charset="0"/>
                <a:ea typeface="Tahoma" panose="020B0604030504040204" pitchFamily="34" charset="0"/>
                <a:cs typeface="Times New Roman" pitchFamily="18" charset="0"/>
              </a:rPr>
              <a:t>e</a:t>
            </a:r>
            <a:r>
              <a:rPr lang="en-US" sz="1200" b="1" spc="-100" dirty="0" smtClean="0">
                <a:latin typeface="Times New Roman" pitchFamily="18" charset="0"/>
                <a:ea typeface="Tahoma" panose="020B0604030504040204" pitchFamily="34" charset="0"/>
                <a:cs typeface="Times New Roman" pitchFamily="18" charset="0"/>
              </a:rPr>
              <a:t> </a:t>
            </a:r>
            <a:r>
              <a:rPr lang="en-US" sz="1200" b="1" spc="-15" dirty="0" smtClean="0">
                <a:latin typeface="Times New Roman" pitchFamily="18" charset="0"/>
                <a:ea typeface="Tahoma" panose="020B0604030504040204" pitchFamily="34" charset="0"/>
                <a:cs typeface="Times New Roman" pitchFamily="18" charset="0"/>
              </a:rPr>
              <a:t>a</a:t>
            </a:r>
            <a:r>
              <a:rPr lang="en-US" sz="1200" b="1" spc="50" dirty="0" smtClean="0">
                <a:latin typeface="Times New Roman" pitchFamily="18" charset="0"/>
                <a:ea typeface="Tahoma" panose="020B0604030504040204" pitchFamily="34" charset="0"/>
                <a:cs typeface="Times New Roman" pitchFamily="18" charset="0"/>
              </a:rPr>
              <a:t>c</a:t>
            </a:r>
            <a:r>
              <a:rPr lang="en-US" sz="1200" b="1" spc="-10" dirty="0" smtClean="0">
                <a:latin typeface="Times New Roman" pitchFamily="18" charset="0"/>
                <a:ea typeface="Tahoma" panose="020B0604030504040204" pitchFamily="34" charset="0"/>
                <a:cs typeface="Times New Roman" pitchFamily="18" charset="0"/>
              </a:rPr>
              <a:t>tivities</a:t>
            </a:r>
            <a:r>
              <a:rPr lang="en-US" sz="1200" b="1" spc="-100" dirty="0" smtClean="0">
                <a:latin typeface="Times New Roman" pitchFamily="18" charset="0"/>
                <a:ea typeface="Tahoma" panose="020B0604030504040204" pitchFamily="34" charset="0"/>
                <a:cs typeface="Times New Roman" pitchFamily="18" charset="0"/>
              </a:rPr>
              <a:t> </a:t>
            </a:r>
            <a:r>
              <a:rPr lang="en-US" sz="1200" b="1" dirty="0" smtClean="0">
                <a:latin typeface="Times New Roman" pitchFamily="18" charset="0"/>
                <a:ea typeface="Tahoma" panose="020B0604030504040204" pitchFamily="34" charset="0"/>
                <a:cs typeface="Times New Roman" pitchFamily="18" charset="0"/>
              </a:rPr>
              <a:t>of</a:t>
            </a:r>
            <a:r>
              <a:rPr lang="en-US" sz="1200" b="1" spc="-100" dirty="0" smtClean="0">
                <a:latin typeface="Times New Roman" pitchFamily="18" charset="0"/>
                <a:ea typeface="Tahoma" panose="020B0604030504040204" pitchFamily="34" charset="0"/>
                <a:cs typeface="Times New Roman" pitchFamily="18" charset="0"/>
              </a:rPr>
              <a:t> </a:t>
            </a:r>
            <a:r>
              <a:rPr lang="en-US" sz="1200" b="1" spc="30" dirty="0" smtClean="0">
                <a:latin typeface="Times New Roman" pitchFamily="18" charset="0"/>
                <a:ea typeface="Tahoma" panose="020B0604030504040204" pitchFamily="34" charset="0"/>
                <a:cs typeface="Times New Roman" pitchFamily="18" charset="0"/>
              </a:rPr>
              <a:t>th</a:t>
            </a:r>
            <a:r>
              <a:rPr lang="en-US" sz="1200" b="1" spc="5" dirty="0" smtClean="0">
                <a:latin typeface="Times New Roman" pitchFamily="18" charset="0"/>
                <a:ea typeface="Tahoma" panose="020B0604030504040204" pitchFamily="34" charset="0"/>
                <a:cs typeface="Times New Roman" pitchFamily="18" charset="0"/>
              </a:rPr>
              <a:t>e  </a:t>
            </a:r>
            <a:r>
              <a:rPr lang="en-US" sz="1200" b="1" spc="-10" dirty="0" smtClean="0">
                <a:latin typeface="Times New Roman" pitchFamily="18" charset="0"/>
                <a:ea typeface="Tahoma" panose="020B0604030504040204" pitchFamily="34" charset="0"/>
                <a:cs typeface="Times New Roman" pitchFamily="18" charset="0"/>
              </a:rPr>
              <a:t>Institu</a:t>
            </a:r>
            <a:r>
              <a:rPr lang="en-US" sz="1200" b="1" spc="-30" dirty="0" smtClean="0">
                <a:latin typeface="Times New Roman" pitchFamily="18" charset="0"/>
                <a:ea typeface="Tahoma" panose="020B0604030504040204" pitchFamily="34" charset="0"/>
                <a:cs typeface="Times New Roman" pitchFamily="18" charset="0"/>
              </a:rPr>
              <a:t>t</a:t>
            </a:r>
            <a:r>
              <a:rPr lang="en-US" sz="1200" b="1" spc="5" dirty="0" smtClean="0">
                <a:latin typeface="Times New Roman" pitchFamily="18" charset="0"/>
                <a:ea typeface="Tahoma" panose="020B0604030504040204" pitchFamily="34" charset="0"/>
                <a:cs typeface="Times New Roman" pitchFamily="18" charset="0"/>
              </a:rPr>
              <a:t>e </a:t>
            </a:r>
            <a:r>
              <a:rPr lang="en-US" sz="1200" b="1" spc="20" dirty="0" smtClean="0">
                <a:latin typeface="Times New Roman" pitchFamily="18" charset="0"/>
                <a:ea typeface="Tahoma" panose="020B0604030504040204" pitchFamily="34" charset="0"/>
                <a:cs typeface="Times New Roman" pitchFamily="18" charset="0"/>
              </a:rPr>
              <a:t>in</a:t>
            </a:r>
            <a:r>
              <a:rPr lang="en-US" sz="1200" b="1" spc="35" dirty="0" smtClean="0">
                <a:latin typeface="Times New Roman" pitchFamily="18" charset="0"/>
                <a:ea typeface="Tahoma" panose="020B0604030504040204" pitchFamily="34" charset="0"/>
                <a:cs typeface="Times New Roman" pitchFamily="18" charset="0"/>
              </a:rPr>
              <a:t>c</a:t>
            </a:r>
            <a:r>
              <a:rPr lang="en-US" sz="1200" b="1" spc="25" dirty="0" smtClean="0">
                <a:latin typeface="Times New Roman" pitchFamily="18" charset="0"/>
                <a:ea typeface="Tahoma" panose="020B0604030504040204" pitchFamily="34" charset="0"/>
                <a:cs typeface="Times New Roman" pitchFamily="18" charset="0"/>
              </a:rPr>
              <a:t>lude </a:t>
            </a:r>
            <a:r>
              <a:rPr lang="en-US" sz="1200" b="1" spc="-5" dirty="0" smtClean="0">
                <a:latin typeface="Times New Roman" pitchFamily="18" charset="0"/>
                <a:ea typeface="Tahoma" panose="020B0604030504040204" pitchFamily="34" charset="0"/>
                <a:cs typeface="Times New Roman" pitchFamily="18" charset="0"/>
              </a:rPr>
              <a:t>organizing</a:t>
            </a:r>
            <a:r>
              <a:rPr lang="en-US" sz="1200" b="1" spc="-100" dirty="0" smtClean="0">
                <a:latin typeface="Times New Roman" pitchFamily="18" charset="0"/>
                <a:ea typeface="Tahoma" panose="020B0604030504040204" pitchFamily="34" charset="0"/>
                <a:cs typeface="Times New Roman" pitchFamily="18" charset="0"/>
              </a:rPr>
              <a:t> </a:t>
            </a:r>
            <a:r>
              <a:rPr lang="en-US" sz="1200" b="1" spc="10" dirty="0" smtClean="0">
                <a:latin typeface="Times New Roman" pitchFamily="18" charset="0"/>
                <a:ea typeface="Tahoma" panose="020B0604030504040204" pitchFamily="34" charset="0"/>
                <a:cs typeface="Times New Roman" pitchFamily="18" charset="0"/>
              </a:rPr>
              <a:t>national  </a:t>
            </a:r>
            <a:r>
              <a:rPr lang="en-US" sz="1200" b="1" spc="15" dirty="0" smtClean="0">
                <a:latin typeface="Times New Roman" pitchFamily="18" charset="0"/>
                <a:ea typeface="Tahoma" panose="020B0604030504040204" pitchFamily="34" charset="0"/>
                <a:cs typeface="Times New Roman" pitchFamily="18" charset="0"/>
              </a:rPr>
              <a:t>an</a:t>
            </a:r>
            <a:r>
              <a:rPr lang="en-US" sz="1200" b="1" spc="60" dirty="0" smtClean="0">
                <a:latin typeface="Times New Roman" pitchFamily="18" charset="0"/>
                <a:ea typeface="Tahoma" panose="020B0604030504040204" pitchFamily="34" charset="0"/>
                <a:cs typeface="Times New Roman" pitchFamily="18" charset="0"/>
              </a:rPr>
              <a:t>d</a:t>
            </a:r>
            <a:r>
              <a:rPr lang="en-US" sz="1200" b="1" spc="-100" dirty="0" smtClean="0">
                <a:latin typeface="Times New Roman" pitchFamily="18" charset="0"/>
                <a:ea typeface="Tahoma" panose="020B0604030504040204" pitchFamily="34" charset="0"/>
                <a:cs typeface="Times New Roman" pitchFamily="18" charset="0"/>
              </a:rPr>
              <a:t> </a:t>
            </a:r>
            <a:r>
              <a:rPr lang="en-US" sz="1200" b="1" spc="15" dirty="0" smtClean="0">
                <a:latin typeface="Times New Roman" pitchFamily="18" charset="0"/>
                <a:ea typeface="Tahoma" panose="020B0604030504040204" pitchFamily="34" charset="0"/>
                <a:cs typeface="Times New Roman" pitchFamily="18" charset="0"/>
              </a:rPr>
              <a:t>in</a:t>
            </a:r>
            <a:r>
              <a:rPr lang="en-US" sz="1200" b="1" spc="-10" dirty="0" smtClean="0">
                <a:latin typeface="Times New Roman" pitchFamily="18" charset="0"/>
                <a:ea typeface="Tahoma" panose="020B0604030504040204" pitchFamily="34" charset="0"/>
                <a:cs typeface="Times New Roman" pitchFamily="18" charset="0"/>
              </a:rPr>
              <a:t>t</a:t>
            </a:r>
            <a:r>
              <a:rPr lang="en-US" sz="1200" b="1" spc="-15" dirty="0" smtClean="0">
                <a:latin typeface="Times New Roman" pitchFamily="18" charset="0"/>
                <a:ea typeface="Tahoma" panose="020B0604030504040204" pitchFamily="34" charset="0"/>
                <a:cs typeface="Times New Roman" pitchFamily="18" charset="0"/>
              </a:rPr>
              <a:t>e</a:t>
            </a:r>
            <a:r>
              <a:rPr lang="en-US" sz="1200" b="1" spc="-20" dirty="0" smtClean="0">
                <a:latin typeface="Times New Roman" pitchFamily="18" charset="0"/>
                <a:ea typeface="Tahoma" panose="020B0604030504040204" pitchFamily="34" charset="0"/>
                <a:cs typeface="Times New Roman" pitchFamily="18" charset="0"/>
              </a:rPr>
              <a:t>r</a:t>
            </a:r>
            <a:r>
              <a:rPr lang="en-US" sz="1200" b="1" spc="10" dirty="0" smtClean="0">
                <a:latin typeface="Times New Roman" pitchFamily="18" charset="0"/>
                <a:ea typeface="Tahoma" panose="020B0604030504040204" pitchFamily="34" charset="0"/>
                <a:cs typeface="Times New Roman" pitchFamily="18" charset="0"/>
              </a:rPr>
              <a:t>national  </a:t>
            </a:r>
            <a:r>
              <a:rPr lang="en-US" sz="1200" b="1" spc="-15" dirty="0" smtClean="0">
                <a:latin typeface="Times New Roman" pitchFamily="18" charset="0"/>
                <a:ea typeface="Tahoma" panose="020B0604030504040204" pitchFamily="34" charset="0"/>
                <a:cs typeface="Times New Roman" pitchFamily="18" charset="0"/>
              </a:rPr>
              <a:t>t</a:t>
            </a:r>
            <a:r>
              <a:rPr lang="en-US" sz="1200" b="1" spc="25" dirty="0" smtClean="0">
                <a:latin typeface="Times New Roman" pitchFamily="18" charset="0"/>
                <a:ea typeface="Tahoma" panose="020B0604030504040204" pitchFamily="34" charset="0"/>
                <a:cs typeface="Times New Roman" pitchFamily="18" charset="0"/>
              </a:rPr>
              <a:t>e</a:t>
            </a:r>
            <a:r>
              <a:rPr lang="en-US" sz="1200" b="1" spc="15" dirty="0" smtClean="0">
                <a:latin typeface="Times New Roman" pitchFamily="18" charset="0"/>
                <a:ea typeface="Tahoma" panose="020B0604030504040204" pitchFamily="34" charset="0"/>
                <a:cs typeface="Times New Roman" pitchFamily="18" charset="0"/>
              </a:rPr>
              <a:t>c</a:t>
            </a:r>
            <a:r>
              <a:rPr lang="en-US" sz="1200" b="1" spc="20" dirty="0" smtClean="0">
                <a:latin typeface="Times New Roman" pitchFamily="18" charset="0"/>
                <a:ea typeface="Tahoma" panose="020B0604030504040204" pitchFamily="34" charset="0"/>
                <a:cs typeface="Times New Roman" pitchFamily="18" charset="0"/>
              </a:rPr>
              <a:t>hnical</a:t>
            </a:r>
            <a:r>
              <a:rPr lang="en-US" sz="1200" b="1" spc="-160" dirty="0" smtClean="0">
                <a:latin typeface="Times New Roman" pitchFamily="18" charset="0"/>
                <a:ea typeface="Tahoma" panose="020B0604030504040204" pitchFamily="34" charset="0"/>
                <a:cs typeface="Times New Roman" pitchFamily="18" charset="0"/>
              </a:rPr>
              <a:t> </a:t>
            </a:r>
            <a:r>
              <a:rPr lang="en-US" sz="1200" b="1" spc="35" dirty="0" smtClean="0">
                <a:latin typeface="Times New Roman" pitchFamily="18" charset="0"/>
                <a:ea typeface="Tahoma" panose="020B0604030504040204" pitchFamily="34" charset="0"/>
                <a:cs typeface="Times New Roman" pitchFamily="18" charset="0"/>
              </a:rPr>
              <a:t>c</a:t>
            </a:r>
            <a:r>
              <a:rPr lang="en-US" sz="1200" b="1" spc="20" dirty="0" smtClean="0">
                <a:latin typeface="Times New Roman" pitchFamily="18" charset="0"/>
                <a:ea typeface="Tahoma" panose="020B0604030504040204" pitchFamily="34" charset="0"/>
                <a:cs typeface="Times New Roman" pitchFamily="18" charset="0"/>
              </a:rPr>
              <a:t>on</a:t>
            </a:r>
            <a:r>
              <a:rPr lang="en-US" sz="1200" b="1" dirty="0" smtClean="0">
                <a:latin typeface="Times New Roman" pitchFamily="18" charset="0"/>
                <a:ea typeface="Tahoma" panose="020B0604030504040204" pitchFamily="34" charset="0"/>
                <a:cs typeface="Times New Roman" pitchFamily="18" charset="0"/>
              </a:rPr>
              <a:t>f</a:t>
            </a:r>
            <a:r>
              <a:rPr lang="en-US" sz="1200" b="1" spc="-15" dirty="0" smtClean="0">
                <a:latin typeface="Times New Roman" pitchFamily="18" charset="0"/>
                <a:ea typeface="Tahoma" panose="020B0604030504040204" pitchFamily="34" charset="0"/>
                <a:cs typeface="Times New Roman" pitchFamily="18" charset="0"/>
              </a:rPr>
              <a:t>e</a:t>
            </a:r>
            <a:r>
              <a:rPr lang="en-US" sz="1200" b="1" spc="-25" dirty="0" smtClean="0">
                <a:latin typeface="Times New Roman" pitchFamily="18" charset="0"/>
                <a:ea typeface="Tahoma" panose="020B0604030504040204" pitchFamily="34" charset="0"/>
                <a:cs typeface="Times New Roman" pitchFamily="18" charset="0"/>
              </a:rPr>
              <a:t>r</a:t>
            </a:r>
            <a:r>
              <a:rPr lang="en-US" sz="1200" b="1" spc="25" dirty="0" smtClean="0">
                <a:latin typeface="Times New Roman" pitchFamily="18" charset="0"/>
                <a:ea typeface="Tahoma" panose="020B0604030504040204" pitchFamily="34" charset="0"/>
                <a:cs typeface="Times New Roman" pitchFamily="18" charset="0"/>
              </a:rPr>
              <a:t>en</a:t>
            </a:r>
            <a:r>
              <a:rPr lang="en-US" sz="1200" b="1" spc="35" dirty="0" smtClean="0">
                <a:latin typeface="Times New Roman" pitchFamily="18" charset="0"/>
                <a:ea typeface="Tahoma" panose="020B0604030504040204" pitchFamily="34" charset="0"/>
                <a:cs typeface="Times New Roman" pitchFamily="18" charset="0"/>
              </a:rPr>
              <a:t>c</a:t>
            </a:r>
            <a:r>
              <a:rPr lang="en-US" sz="1200" b="1" spc="-15" dirty="0" smtClean="0">
                <a:latin typeface="Times New Roman" pitchFamily="18" charset="0"/>
                <a:ea typeface="Tahoma" panose="020B0604030504040204" pitchFamily="34" charset="0"/>
                <a:cs typeface="Times New Roman" pitchFamily="18" charset="0"/>
              </a:rPr>
              <a:t>es </a:t>
            </a:r>
            <a:r>
              <a:rPr lang="en-US" sz="1200" b="1" spc="15" dirty="0" smtClean="0">
                <a:latin typeface="Times New Roman" pitchFamily="18" charset="0"/>
                <a:ea typeface="Tahoma" panose="020B0604030504040204" pitchFamily="34" charset="0"/>
                <a:cs typeface="Times New Roman" pitchFamily="18" charset="0"/>
              </a:rPr>
              <a:t>an</a:t>
            </a:r>
            <a:r>
              <a:rPr lang="en-US" sz="1200" b="1" spc="60" dirty="0" smtClean="0">
                <a:latin typeface="Times New Roman" pitchFamily="18" charset="0"/>
                <a:ea typeface="Tahoma" panose="020B0604030504040204" pitchFamily="34" charset="0"/>
                <a:cs typeface="Times New Roman" pitchFamily="18" charset="0"/>
              </a:rPr>
              <a:t>d</a:t>
            </a:r>
            <a:r>
              <a:rPr lang="en-US" sz="1200" b="1" spc="-100" dirty="0" smtClean="0">
                <a:latin typeface="Times New Roman" pitchFamily="18" charset="0"/>
                <a:ea typeface="Tahoma" panose="020B0604030504040204" pitchFamily="34" charset="0"/>
                <a:cs typeface="Times New Roman" pitchFamily="18" charset="0"/>
              </a:rPr>
              <a:t> </a:t>
            </a:r>
            <a:r>
              <a:rPr lang="en-US" sz="1200" b="1" spc="15" dirty="0" smtClean="0">
                <a:latin typeface="Times New Roman" pitchFamily="18" charset="0"/>
                <a:ea typeface="Tahoma" panose="020B0604030504040204" pitchFamily="34" charset="0"/>
                <a:cs typeface="Times New Roman" pitchFamily="18" charset="0"/>
              </a:rPr>
              <a:t>p</a:t>
            </a:r>
            <a:r>
              <a:rPr lang="en-US" sz="1200" b="1" spc="-5" dirty="0" smtClean="0">
                <a:latin typeface="Times New Roman" pitchFamily="18" charset="0"/>
                <a:ea typeface="Tahoma" panose="020B0604030504040204" pitchFamily="34" charset="0"/>
                <a:cs typeface="Times New Roman" pitchFamily="18" charset="0"/>
              </a:rPr>
              <a:t>r</a:t>
            </a:r>
            <a:r>
              <a:rPr lang="en-US" sz="1200" b="1" spc="20" dirty="0" smtClean="0">
                <a:latin typeface="Times New Roman" pitchFamily="18" charset="0"/>
                <a:ea typeface="Tahoma" panose="020B0604030504040204" pitchFamily="34" charset="0"/>
                <a:cs typeface="Times New Roman" pitchFamily="18" charset="0"/>
              </a:rPr>
              <a:t>og</a:t>
            </a:r>
            <a:r>
              <a:rPr lang="en-US" sz="1200" b="1" spc="5" dirty="0" smtClean="0">
                <a:latin typeface="Times New Roman" pitchFamily="18" charset="0"/>
                <a:ea typeface="Tahoma" panose="020B0604030504040204" pitchFamily="34" charset="0"/>
                <a:cs typeface="Times New Roman" pitchFamily="18" charset="0"/>
              </a:rPr>
              <a:t>r</a:t>
            </a:r>
            <a:r>
              <a:rPr lang="en-US" sz="1200" b="1" spc="60" dirty="0" smtClean="0">
                <a:latin typeface="Times New Roman" pitchFamily="18" charset="0"/>
                <a:ea typeface="Tahoma" panose="020B0604030504040204" pitchFamily="34" charset="0"/>
                <a:cs typeface="Times New Roman" pitchFamily="18" charset="0"/>
              </a:rPr>
              <a:t>amm</a:t>
            </a:r>
            <a:r>
              <a:rPr lang="en-US" sz="1200" b="1" spc="-60" dirty="0" smtClean="0">
                <a:latin typeface="Times New Roman" pitchFamily="18" charset="0"/>
                <a:ea typeface="Tahoma" panose="020B0604030504040204" pitchFamily="34" charset="0"/>
                <a:cs typeface="Times New Roman" pitchFamily="18" charset="0"/>
              </a:rPr>
              <a:t>es,  </a:t>
            </a:r>
            <a:r>
              <a:rPr lang="en-US" sz="1200" b="1" spc="-45" dirty="0" smtClean="0">
                <a:latin typeface="Times New Roman" pitchFamily="18" charset="0"/>
                <a:ea typeface="Tahoma" panose="020B0604030504040204" pitchFamily="34" charset="0"/>
                <a:cs typeface="Times New Roman" pitchFamily="18" charset="0"/>
              </a:rPr>
              <a:t>r</a:t>
            </a:r>
            <a:r>
              <a:rPr lang="en-US" sz="1200" b="1" spc="-10" dirty="0" smtClean="0">
                <a:latin typeface="Times New Roman" pitchFamily="18" charset="0"/>
                <a:ea typeface="Tahoma" panose="020B0604030504040204" pitchFamily="34" charset="0"/>
                <a:cs typeface="Times New Roman" pitchFamily="18" charset="0"/>
              </a:rPr>
              <a:t>es</a:t>
            </a:r>
            <a:r>
              <a:rPr lang="en-US" sz="1200" b="1" spc="-30" dirty="0" smtClean="0">
                <a:latin typeface="Times New Roman" pitchFamily="18" charset="0"/>
                <a:ea typeface="Tahoma" panose="020B0604030504040204" pitchFamily="34" charset="0"/>
                <a:cs typeface="Times New Roman" pitchFamily="18" charset="0"/>
              </a:rPr>
              <a:t>e</a:t>
            </a:r>
            <a:r>
              <a:rPr lang="en-US" sz="1200" b="1" spc="-25" dirty="0" smtClean="0">
                <a:latin typeface="Times New Roman" pitchFamily="18" charset="0"/>
                <a:ea typeface="Tahoma" panose="020B0604030504040204" pitchFamily="34" charset="0"/>
                <a:cs typeface="Times New Roman" pitchFamily="18" charset="0"/>
              </a:rPr>
              <a:t>a</a:t>
            </a:r>
            <a:r>
              <a:rPr lang="en-US" sz="1200" b="1" spc="-35" dirty="0" smtClean="0">
                <a:latin typeface="Times New Roman" pitchFamily="18" charset="0"/>
                <a:ea typeface="Tahoma" panose="020B0604030504040204" pitchFamily="34" charset="0"/>
                <a:cs typeface="Times New Roman" pitchFamily="18" charset="0"/>
              </a:rPr>
              <a:t>r</a:t>
            </a:r>
            <a:r>
              <a:rPr lang="en-US" sz="1200" b="1" spc="35" dirty="0" smtClean="0">
                <a:latin typeface="Times New Roman" pitchFamily="18" charset="0"/>
                <a:ea typeface="Tahoma" panose="020B0604030504040204" pitchFamily="34" charset="0"/>
                <a:cs typeface="Times New Roman" pitchFamily="18" charset="0"/>
              </a:rPr>
              <a:t>c</a:t>
            </a:r>
            <a:r>
              <a:rPr lang="en-US" sz="1200" b="1" spc="45" dirty="0" smtClean="0">
                <a:latin typeface="Times New Roman" pitchFamily="18" charset="0"/>
                <a:ea typeface="Tahoma" panose="020B0604030504040204" pitchFamily="34" charset="0"/>
                <a:cs typeface="Times New Roman" pitchFamily="18" charset="0"/>
              </a:rPr>
              <a:t>h</a:t>
            </a:r>
            <a:r>
              <a:rPr lang="en-US" sz="1200" b="1" spc="-100" dirty="0" smtClean="0">
                <a:latin typeface="Times New Roman" pitchFamily="18" charset="0"/>
                <a:ea typeface="Tahoma" panose="020B0604030504040204" pitchFamily="34" charset="0"/>
                <a:cs typeface="Times New Roman" pitchFamily="18" charset="0"/>
              </a:rPr>
              <a:t> </a:t>
            </a:r>
            <a:r>
              <a:rPr lang="en-US" sz="1200" b="1" spc="-15" dirty="0" smtClean="0">
                <a:latin typeface="Times New Roman" pitchFamily="18" charset="0"/>
                <a:ea typeface="Tahoma" panose="020B0604030504040204" pitchFamily="34" charset="0"/>
                <a:cs typeface="Times New Roman" pitchFamily="18" charset="0"/>
              </a:rPr>
              <a:t>a</a:t>
            </a:r>
            <a:r>
              <a:rPr lang="en-US" sz="1200" b="1" spc="50" dirty="0" smtClean="0">
                <a:latin typeface="Times New Roman" pitchFamily="18" charset="0"/>
                <a:ea typeface="Tahoma" panose="020B0604030504040204" pitchFamily="34" charset="0"/>
                <a:cs typeface="Times New Roman" pitchFamily="18" charset="0"/>
              </a:rPr>
              <a:t>c</a:t>
            </a:r>
            <a:r>
              <a:rPr lang="en-US" sz="1200" b="1" spc="-30" dirty="0" smtClean="0">
                <a:latin typeface="Times New Roman" pitchFamily="18" charset="0"/>
                <a:ea typeface="Tahoma" panose="020B0604030504040204" pitchFamily="34" charset="0"/>
                <a:cs typeface="Times New Roman" pitchFamily="18" charset="0"/>
              </a:rPr>
              <a:t>tivities, </a:t>
            </a:r>
            <a:r>
              <a:rPr lang="en-US" sz="1200" b="1" dirty="0" smtClean="0">
                <a:latin typeface="Times New Roman" pitchFamily="18" charset="0"/>
                <a:ea typeface="Tahoma" panose="020B0604030504040204" pitchFamily="34" charset="0"/>
                <a:cs typeface="Times New Roman" pitchFamily="18" charset="0"/>
              </a:rPr>
              <a:t>publications, </a:t>
            </a:r>
            <a:r>
              <a:rPr lang="en-US" sz="1200" b="1" spc="5" dirty="0" smtClean="0">
                <a:latin typeface="Times New Roman" pitchFamily="18" charset="0"/>
                <a:ea typeface="Tahoma" panose="020B0604030504040204" pitchFamily="34" charset="0"/>
                <a:cs typeface="Times New Roman" pitchFamily="18" charset="0"/>
              </a:rPr>
              <a:t> </a:t>
            </a:r>
            <a:r>
              <a:rPr lang="en-US" sz="1200" b="1" spc="35" dirty="0" smtClean="0">
                <a:latin typeface="Times New Roman" pitchFamily="18" charset="0"/>
                <a:ea typeface="Tahoma" panose="020B0604030504040204" pitchFamily="34" charset="0"/>
                <a:cs typeface="Times New Roman" pitchFamily="18" charset="0"/>
              </a:rPr>
              <a:t>con</a:t>
            </a:r>
            <a:r>
              <a:rPr lang="en-US" sz="1200" b="1" spc="50" dirty="0" smtClean="0">
                <a:latin typeface="Times New Roman" pitchFamily="18" charset="0"/>
                <a:ea typeface="Tahoma" panose="020B0604030504040204" pitchFamily="34" charset="0"/>
                <a:cs typeface="Times New Roman" pitchFamily="18" charset="0"/>
              </a:rPr>
              <a:t>du</a:t>
            </a:r>
            <a:r>
              <a:rPr lang="en-US" sz="1200" b="1" spc="45" dirty="0" smtClean="0">
                <a:latin typeface="Times New Roman" pitchFamily="18" charset="0"/>
                <a:ea typeface="Tahoma" panose="020B0604030504040204" pitchFamily="34" charset="0"/>
                <a:cs typeface="Times New Roman" pitchFamily="18" charset="0"/>
              </a:rPr>
              <a:t>c</a:t>
            </a:r>
            <a:r>
              <a:rPr lang="en-US" sz="1200" b="1" spc="15" dirty="0" smtClean="0">
                <a:latin typeface="Times New Roman" pitchFamily="18" charset="0"/>
                <a:ea typeface="Tahoma" panose="020B0604030504040204" pitchFamily="34" charset="0"/>
                <a:cs typeface="Times New Roman" pitchFamily="18" charset="0"/>
              </a:rPr>
              <a:t>tin</a:t>
            </a:r>
            <a:r>
              <a:rPr lang="en-US" sz="1200" b="1" spc="65" dirty="0" smtClean="0">
                <a:latin typeface="Times New Roman" pitchFamily="18" charset="0"/>
                <a:ea typeface="Tahoma" panose="020B0604030504040204" pitchFamily="34" charset="0"/>
                <a:cs typeface="Times New Roman" pitchFamily="18" charset="0"/>
              </a:rPr>
              <a:t>g</a:t>
            </a:r>
            <a:r>
              <a:rPr lang="en-US" sz="1200" b="1" spc="-100" dirty="0" smtClean="0">
                <a:latin typeface="Times New Roman" pitchFamily="18" charset="0"/>
                <a:ea typeface="Tahoma" panose="020B0604030504040204" pitchFamily="34" charset="0"/>
                <a:cs typeface="Times New Roman" pitchFamily="18" charset="0"/>
              </a:rPr>
              <a:t> </a:t>
            </a:r>
            <a:r>
              <a:rPr lang="en-US" sz="1200" b="1" spc="10" dirty="0" smtClean="0">
                <a:latin typeface="Times New Roman" pitchFamily="18" charset="0"/>
                <a:ea typeface="Tahoma" panose="020B0604030504040204" pitchFamily="34" charset="0"/>
                <a:cs typeface="Times New Roman" pitchFamily="18" charset="0"/>
              </a:rPr>
              <a:t>quali</a:t>
            </a:r>
            <a:r>
              <a:rPr lang="en-US" sz="1200" b="1" spc="15" dirty="0" smtClean="0">
                <a:latin typeface="Times New Roman" pitchFamily="18" charset="0"/>
                <a:ea typeface="Tahoma" panose="020B0604030504040204" pitchFamily="34" charset="0"/>
                <a:cs typeface="Times New Roman" pitchFamily="18" charset="0"/>
              </a:rPr>
              <a:t>f</a:t>
            </a:r>
            <a:r>
              <a:rPr lang="en-US" sz="1200" b="1" spc="-5" dirty="0" smtClean="0">
                <a:latin typeface="Times New Roman" pitchFamily="18" charset="0"/>
                <a:ea typeface="Tahoma" panose="020B0604030504040204" pitchFamily="34" charset="0"/>
                <a:cs typeface="Times New Roman" pitchFamily="18" charset="0"/>
              </a:rPr>
              <a:t>yin</a:t>
            </a:r>
            <a:r>
              <a:rPr lang="en-US" sz="1200" b="1" spc="65" dirty="0" smtClean="0">
                <a:latin typeface="Times New Roman" pitchFamily="18" charset="0"/>
                <a:ea typeface="Tahoma" panose="020B0604030504040204" pitchFamily="34" charset="0"/>
                <a:cs typeface="Times New Roman" pitchFamily="18" charset="0"/>
              </a:rPr>
              <a:t>g </a:t>
            </a:r>
            <a:r>
              <a:rPr lang="en-US" sz="1200" b="1" spc="-15" dirty="0" smtClean="0">
                <a:latin typeface="Times New Roman" pitchFamily="18" charset="0"/>
                <a:ea typeface="Tahoma" panose="020B0604030504040204" pitchFamily="34" charset="0"/>
                <a:cs typeface="Times New Roman" pitchFamily="18" charset="0"/>
              </a:rPr>
              <a:t>e</a:t>
            </a:r>
            <a:r>
              <a:rPr lang="en-US" sz="1200" b="1" spc="-80" dirty="0" smtClean="0">
                <a:latin typeface="Times New Roman" pitchFamily="18" charset="0"/>
                <a:ea typeface="Tahoma" panose="020B0604030504040204" pitchFamily="34" charset="0"/>
                <a:cs typeface="Times New Roman" pitchFamily="18" charset="0"/>
              </a:rPr>
              <a:t>x</a:t>
            </a:r>
            <a:r>
              <a:rPr lang="en-US" sz="1200" b="1" spc="15" dirty="0" smtClean="0">
                <a:latin typeface="Times New Roman" pitchFamily="18" charset="0"/>
                <a:ea typeface="Tahoma" panose="020B0604030504040204" pitchFamily="34" charset="0"/>
                <a:cs typeface="Times New Roman" pitchFamily="18" charset="0"/>
              </a:rPr>
              <a:t>aminations</a:t>
            </a:r>
            <a:r>
              <a:rPr lang="en-US" sz="1200" b="1" spc="-100" dirty="0" smtClean="0">
                <a:latin typeface="Times New Roman" pitchFamily="18" charset="0"/>
                <a:ea typeface="Tahoma" panose="020B0604030504040204" pitchFamily="34" charset="0"/>
                <a:cs typeface="Times New Roman" pitchFamily="18" charset="0"/>
              </a:rPr>
              <a:t> </a:t>
            </a:r>
            <a:r>
              <a:rPr lang="en-US" sz="1200" b="1" spc="10" dirty="0" smtClean="0">
                <a:latin typeface="Times New Roman" pitchFamily="18" charset="0"/>
                <a:ea typeface="Tahoma" panose="020B0604030504040204" pitchFamily="34" charset="0"/>
                <a:cs typeface="Times New Roman" pitchFamily="18" charset="0"/>
              </a:rPr>
              <a:t>e</a:t>
            </a:r>
            <a:r>
              <a:rPr lang="en-US" sz="1200" b="1" spc="-20" dirty="0" smtClean="0">
                <a:latin typeface="Times New Roman" pitchFamily="18" charset="0"/>
                <a:ea typeface="Tahoma" panose="020B0604030504040204" pitchFamily="34" charset="0"/>
                <a:cs typeface="Times New Roman" pitchFamily="18" charset="0"/>
              </a:rPr>
              <a:t>t</a:t>
            </a:r>
            <a:r>
              <a:rPr lang="en-US" sz="1200" b="1" spc="65" dirty="0" smtClean="0">
                <a:latin typeface="Times New Roman" pitchFamily="18" charset="0"/>
                <a:ea typeface="Tahoma" panose="020B0604030504040204" pitchFamily="34" charset="0"/>
                <a:cs typeface="Times New Roman" pitchFamily="18" charset="0"/>
              </a:rPr>
              <a:t>c</a:t>
            </a:r>
            <a:r>
              <a:rPr lang="en-US" sz="1200" b="1" spc="-170" dirty="0" smtClean="0">
                <a:latin typeface="Times New Roman" pitchFamily="18" charset="0"/>
                <a:ea typeface="Tahoma" panose="020B0604030504040204" pitchFamily="34" charset="0"/>
                <a:cs typeface="Times New Roman" pitchFamily="18" charset="0"/>
              </a:rPr>
              <a:t>. </a:t>
            </a:r>
            <a:r>
              <a:rPr sz="1200" b="1" smtClean="0">
                <a:latin typeface="Times New Roman" pitchFamily="18" charset="0"/>
                <a:ea typeface="Tahoma" panose="020B0604030504040204" pitchFamily="34" charset="0"/>
                <a:cs typeface="Times New Roman" pitchFamily="18" charset="0"/>
              </a:rPr>
              <a:t>Th</a:t>
            </a:r>
            <a:r>
              <a:rPr sz="1200" b="1" spc="5" smtClean="0">
                <a:latin typeface="Times New Roman" pitchFamily="18" charset="0"/>
                <a:ea typeface="Tahoma" panose="020B0604030504040204" pitchFamily="34" charset="0"/>
                <a:cs typeface="Times New Roman" pitchFamily="18" charset="0"/>
              </a:rPr>
              <a:t>e</a:t>
            </a:r>
            <a:r>
              <a:rPr sz="1200" b="1" spc="-100" smtClean="0">
                <a:latin typeface="Times New Roman" pitchFamily="18" charset="0"/>
                <a:ea typeface="Tahoma" panose="020B0604030504040204" pitchFamily="34" charset="0"/>
                <a:cs typeface="Times New Roman" pitchFamily="18" charset="0"/>
              </a:rPr>
              <a:t> </a:t>
            </a:r>
            <a:r>
              <a:rPr sz="1200" b="1" spc="-10" smtClean="0">
                <a:latin typeface="Times New Roman" pitchFamily="18" charset="0"/>
                <a:ea typeface="Tahoma" panose="020B0604030504040204" pitchFamily="34" charset="0"/>
                <a:cs typeface="Times New Roman" pitchFamily="18" charset="0"/>
              </a:rPr>
              <a:t>Institu</a:t>
            </a:r>
            <a:r>
              <a:rPr sz="1200" b="1" spc="-30" smtClean="0">
                <a:latin typeface="Times New Roman" pitchFamily="18" charset="0"/>
                <a:ea typeface="Tahoma" panose="020B0604030504040204" pitchFamily="34" charset="0"/>
                <a:cs typeface="Times New Roman" pitchFamily="18" charset="0"/>
              </a:rPr>
              <a:t>t</a:t>
            </a:r>
            <a:r>
              <a:rPr sz="1200" b="1" spc="5" smtClean="0">
                <a:latin typeface="Times New Roman" pitchFamily="18" charset="0"/>
                <a:ea typeface="Tahoma" panose="020B0604030504040204" pitchFamily="34" charset="0"/>
                <a:cs typeface="Times New Roman" pitchFamily="18" charset="0"/>
              </a:rPr>
              <a:t>e</a:t>
            </a:r>
            <a:r>
              <a:rPr sz="1200" b="1" spc="-100" smtClean="0">
                <a:latin typeface="Times New Roman" pitchFamily="18" charset="0"/>
                <a:ea typeface="Tahoma" panose="020B0604030504040204" pitchFamily="34" charset="0"/>
                <a:cs typeface="Times New Roman" pitchFamily="18" charset="0"/>
              </a:rPr>
              <a:t> </a:t>
            </a:r>
            <a:r>
              <a:rPr sz="1200" b="1" smtClean="0">
                <a:latin typeface="Times New Roman" pitchFamily="18" charset="0"/>
                <a:ea typeface="Tahoma" panose="020B0604030504040204" pitchFamily="34" charset="0"/>
                <a:cs typeface="Times New Roman" pitchFamily="18" charset="0"/>
              </a:rPr>
              <a:t>has</a:t>
            </a:r>
            <a:r>
              <a:rPr sz="1200" b="1" spc="-100" smtClean="0">
                <a:latin typeface="Times New Roman" pitchFamily="18" charset="0"/>
                <a:ea typeface="Tahoma" panose="020B0604030504040204" pitchFamily="34" charset="0"/>
                <a:cs typeface="Times New Roman" pitchFamily="18" charset="0"/>
              </a:rPr>
              <a:t> </a:t>
            </a:r>
            <a:r>
              <a:rPr sz="1200" b="1" spc="20" smtClean="0">
                <a:latin typeface="Times New Roman" pitchFamily="18" charset="0"/>
                <a:ea typeface="Tahoma" panose="020B0604030504040204" pitchFamily="34" charset="0"/>
                <a:cs typeface="Times New Roman" pitchFamily="18" charset="0"/>
              </a:rPr>
              <a:t>g</a:t>
            </a:r>
            <a:r>
              <a:rPr sz="1200" b="1" smtClean="0">
                <a:latin typeface="Times New Roman" pitchFamily="18" charset="0"/>
                <a:ea typeface="Tahoma" panose="020B0604030504040204" pitchFamily="34" charset="0"/>
                <a:cs typeface="Times New Roman" pitchFamily="18" charset="0"/>
              </a:rPr>
              <a:t>ro</a:t>
            </a:r>
            <a:r>
              <a:rPr sz="1200" b="1" spc="40" smtClean="0">
                <a:latin typeface="Times New Roman" pitchFamily="18" charset="0"/>
                <a:ea typeface="Tahoma" panose="020B0604030504040204" pitchFamily="34" charset="0"/>
                <a:cs typeface="Times New Roman" pitchFamily="18" charset="0"/>
              </a:rPr>
              <a:t>wn  </a:t>
            </a:r>
            <a:r>
              <a:rPr sz="1200" b="1" spc="15" smtClean="0">
                <a:latin typeface="Times New Roman" pitchFamily="18" charset="0"/>
                <a:ea typeface="Tahoma" panose="020B0604030504040204" pitchFamily="34" charset="0"/>
                <a:cs typeface="Times New Roman" pitchFamily="18" charset="0"/>
              </a:rPr>
              <a:t>in</a:t>
            </a:r>
            <a:r>
              <a:rPr sz="1200" b="1" spc="-10" smtClean="0">
                <a:latin typeface="Times New Roman" pitchFamily="18" charset="0"/>
                <a:ea typeface="Tahoma" panose="020B0604030504040204" pitchFamily="34" charset="0"/>
                <a:cs typeface="Times New Roman" pitchFamily="18" charset="0"/>
              </a:rPr>
              <a:t>t</a:t>
            </a:r>
            <a:r>
              <a:rPr sz="1200" b="1" spc="20" smtClean="0">
                <a:latin typeface="Times New Roman" pitchFamily="18" charset="0"/>
                <a:ea typeface="Tahoma" panose="020B0604030504040204" pitchFamily="34" charset="0"/>
                <a:cs typeface="Times New Roman" pitchFamily="18" charset="0"/>
              </a:rPr>
              <a:t>o</a:t>
            </a:r>
            <a:r>
              <a:rPr sz="1200" b="1" spc="-100" smtClean="0">
                <a:latin typeface="Times New Roman" pitchFamily="18" charset="0"/>
                <a:ea typeface="Tahoma" panose="020B0604030504040204" pitchFamily="34" charset="0"/>
                <a:cs typeface="Times New Roman" pitchFamily="18" charset="0"/>
              </a:rPr>
              <a:t> </a:t>
            </a:r>
            <a:r>
              <a:rPr sz="1200" b="1" spc="-15" smtClean="0">
                <a:latin typeface="Times New Roman" pitchFamily="18" charset="0"/>
                <a:ea typeface="Tahoma" panose="020B0604030504040204" pitchFamily="34" charset="0"/>
                <a:cs typeface="Times New Roman" pitchFamily="18" charset="0"/>
              </a:rPr>
              <a:t>a</a:t>
            </a:r>
            <a:r>
              <a:rPr sz="1200" b="1" spc="-100" smtClean="0">
                <a:latin typeface="Times New Roman" pitchFamily="18" charset="0"/>
                <a:ea typeface="Tahoma" panose="020B0604030504040204" pitchFamily="34" charset="0"/>
                <a:cs typeface="Times New Roman" pitchFamily="18" charset="0"/>
              </a:rPr>
              <a:t> </a:t>
            </a:r>
            <a:r>
              <a:rPr sz="1200" b="1" spc="-45" smtClean="0">
                <a:latin typeface="Times New Roman" pitchFamily="18" charset="0"/>
                <a:ea typeface="Tahoma" panose="020B0604030504040204" pitchFamily="34" charset="0"/>
                <a:cs typeface="Times New Roman" pitchFamily="18" charset="0"/>
              </a:rPr>
              <a:t>r</a:t>
            </a:r>
            <a:r>
              <a:rPr sz="1200" b="1" spc="30" smtClean="0">
                <a:latin typeface="Times New Roman" pitchFamily="18" charset="0"/>
                <a:ea typeface="Tahoma" panose="020B0604030504040204" pitchFamily="34" charset="0"/>
                <a:cs typeface="Times New Roman" pitchFamily="18" charset="0"/>
              </a:rPr>
              <a:t>epu</a:t>
            </a:r>
            <a:r>
              <a:rPr sz="1200" b="1" spc="-5" smtClean="0">
                <a:latin typeface="Times New Roman" pitchFamily="18" charset="0"/>
                <a:ea typeface="Tahoma" panose="020B0604030504040204" pitchFamily="34" charset="0"/>
                <a:cs typeface="Times New Roman" pitchFamily="18" charset="0"/>
              </a:rPr>
              <a:t>t</a:t>
            </a:r>
            <a:r>
              <a:rPr sz="1200" b="1" spc="30" smtClean="0">
                <a:latin typeface="Times New Roman" pitchFamily="18" charset="0"/>
                <a:ea typeface="Tahoma" panose="020B0604030504040204" pitchFamily="34" charset="0"/>
                <a:cs typeface="Times New Roman" pitchFamily="18" charset="0"/>
              </a:rPr>
              <a:t>ed</a:t>
            </a:r>
            <a:r>
              <a:rPr sz="1200" b="1" spc="-100" smtClean="0">
                <a:latin typeface="Times New Roman" pitchFamily="18" charset="0"/>
                <a:ea typeface="Tahoma" panose="020B0604030504040204" pitchFamily="34" charset="0"/>
                <a:cs typeface="Times New Roman" pitchFamily="18" charset="0"/>
              </a:rPr>
              <a:t> </a:t>
            </a:r>
            <a:r>
              <a:rPr sz="1200" b="1" smtClean="0">
                <a:latin typeface="Times New Roman" pitchFamily="18" charset="0"/>
                <a:ea typeface="Tahoma" panose="020B0604030504040204" pitchFamily="34" charset="0"/>
                <a:cs typeface="Times New Roman" pitchFamily="18" charset="0"/>
              </a:rPr>
              <a:t>Institution  </a:t>
            </a:r>
            <a:r>
              <a:rPr sz="1200" b="1" spc="35" smtClean="0">
                <a:latin typeface="Times New Roman" pitchFamily="18" charset="0"/>
                <a:ea typeface="Tahoma" panose="020B0604030504040204" pitchFamily="34" charset="0"/>
                <a:cs typeface="Times New Roman" pitchFamily="18" charset="0"/>
              </a:rPr>
              <a:t>d</a:t>
            </a:r>
            <a:r>
              <a:rPr sz="1200" b="1" spc="15" smtClean="0">
                <a:latin typeface="Times New Roman" pitchFamily="18" charset="0"/>
                <a:ea typeface="Tahoma" panose="020B0604030504040204" pitchFamily="34" charset="0"/>
                <a:cs typeface="Times New Roman" pitchFamily="18" charset="0"/>
              </a:rPr>
              <a:t>e</a:t>
            </a:r>
            <a:r>
              <a:rPr sz="1200" b="1" spc="-75" smtClean="0">
                <a:latin typeface="Times New Roman" pitchFamily="18" charset="0"/>
                <a:ea typeface="Tahoma" panose="020B0604030504040204" pitchFamily="34" charset="0"/>
                <a:cs typeface="Times New Roman" pitchFamily="18" charset="0"/>
              </a:rPr>
              <a:t>v</a:t>
            </a:r>
            <a:r>
              <a:rPr sz="1200" b="1" spc="20" smtClean="0">
                <a:latin typeface="Times New Roman" pitchFamily="18" charset="0"/>
                <a:ea typeface="Tahoma" panose="020B0604030504040204" pitchFamily="34" charset="0"/>
                <a:cs typeface="Times New Roman" pitchFamily="18" charset="0"/>
              </a:rPr>
              <a:t>o</a:t>
            </a:r>
            <a:r>
              <a:rPr sz="1200" b="1" spc="-15" smtClean="0">
                <a:latin typeface="Times New Roman" pitchFamily="18" charset="0"/>
                <a:ea typeface="Tahoma" panose="020B0604030504040204" pitchFamily="34" charset="0"/>
                <a:cs typeface="Times New Roman" pitchFamily="18" charset="0"/>
              </a:rPr>
              <a:t>t</a:t>
            </a:r>
            <a:r>
              <a:rPr sz="1200" b="1" spc="30" smtClean="0">
                <a:latin typeface="Times New Roman" pitchFamily="18" charset="0"/>
                <a:ea typeface="Tahoma" panose="020B0604030504040204" pitchFamily="34" charset="0"/>
                <a:cs typeface="Times New Roman" pitchFamily="18" charset="0"/>
              </a:rPr>
              <a:t>ed</a:t>
            </a:r>
            <a:r>
              <a:rPr sz="1200" b="1" spc="-100" smtClean="0">
                <a:latin typeface="Times New Roman" pitchFamily="18" charset="0"/>
                <a:ea typeface="Tahoma" panose="020B0604030504040204" pitchFamily="34" charset="0"/>
                <a:cs typeface="Times New Roman" pitchFamily="18" charset="0"/>
              </a:rPr>
              <a:t> </a:t>
            </a:r>
            <a:r>
              <a:rPr sz="1200" b="1" spc="-15" smtClean="0">
                <a:latin typeface="Times New Roman" pitchFamily="18" charset="0"/>
                <a:ea typeface="Tahoma" panose="020B0604030504040204" pitchFamily="34" charset="0"/>
                <a:cs typeface="Times New Roman" pitchFamily="18" charset="0"/>
              </a:rPr>
              <a:t>t</a:t>
            </a:r>
            <a:r>
              <a:rPr sz="1200" b="1" spc="20" smtClean="0">
                <a:latin typeface="Times New Roman" pitchFamily="18" charset="0"/>
                <a:ea typeface="Tahoma" panose="020B0604030504040204" pitchFamily="34" charset="0"/>
                <a:cs typeface="Times New Roman" pitchFamily="18" charset="0"/>
              </a:rPr>
              <a:t>o</a:t>
            </a:r>
            <a:r>
              <a:rPr sz="1200" b="1" spc="-100" smtClean="0">
                <a:latin typeface="Times New Roman" pitchFamily="18" charset="0"/>
                <a:ea typeface="Tahoma" panose="020B0604030504040204" pitchFamily="34" charset="0"/>
                <a:cs typeface="Times New Roman" pitchFamily="18" charset="0"/>
              </a:rPr>
              <a:t> </a:t>
            </a:r>
            <a:r>
              <a:rPr sz="1200" b="1" spc="15" smtClean="0">
                <a:latin typeface="Times New Roman" pitchFamily="18" charset="0"/>
                <a:ea typeface="Tahoma" panose="020B0604030504040204" pitchFamily="34" charset="0"/>
                <a:cs typeface="Times New Roman" pitchFamily="18" charset="0"/>
              </a:rPr>
              <a:t>p</a:t>
            </a:r>
            <a:r>
              <a:rPr sz="1200" b="1" spc="-5" smtClean="0">
                <a:latin typeface="Times New Roman" pitchFamily="18" charset="0"/>
                <a:ea typeface="Tahoma" panose="020B0604030504040204" pitchFamily="34" charset="0"/>
                <a:cs typeface="Times New Roman" pitchFamily="18" charset="0"/>
              </a:rPr>
              <a:t>r</a:t>
            </a:r>
            <a:r>
              <a:rPr sz="1200" b="1" spc="55" smtClean="0">
                <a:latin typeface="Times New Roman" pitchFamily="18" charset="0"/>
                <a:ea typeface="Tahoma" panose="020B0604030504040204" pitchFamily="34" charset="0"/>
                <a:cs typeface="Times New Roman" pitchFamily="18" charset="0"/>
              </a:rPr>
              <a:t>om</a:t>
            </a:r>
            <a:r>
              <a:rPr sz="1200" b="1" spc="20" smtClean="0">
                <a:latin typeface="Times New Roman" pitchFamily="18" charset="0"/>
                <a:ea typeface="Tahoma" panose="020B0604030504040204" pitchFamily="34" charset="0"/>
                <a:cs typeface="Times New Roman" pitchFamily="18" charset="0"/>
              </a:rPr>
              <a:t>otion</a:t>
            </a:r>
            <a:r>
              <a:rPr sz="1200" b="1" spc="-100" smtClean="0">
                <a:latin typeface="Times New Roman" pitchFamily="18" charset="0"/>
                <a:ea typeface="Tahoma" panose="020B0604030504040204" pitchFamily="34" charset="0"/>
                <a:cs typeface="Times New Roman" pitchFamily="18" charset="0"/>
              </a:rPr>
              <a:t> </a:t>
            </a:r>
            <a:r>
              <a:rPr sz="1200" b="1" spc="15" smtClean="0">
                <a:latin typeface="Times New Roman" pitchFamily="18" charset="0"/>
                <a:ea typeface="Tahoma" panose="020B0604030504040204" pitchFamily="34" charset="0"/>
                <a:cs typeface="Times New Roman" pitchFamily="18" charset="0"/>
              </a:rPr>
              <a:t>an</a:t>
            </a:r>
            <a:r>
              <a:rPr sz="1200" b="1" spc="40" smtClean="0">
                <a:latin typeface="Times New Roman" pitchFamily="18" charset="0"/>
                <a:ea typeface="Tahoma" panose="020B0604030504040204" pitchFamily="34" charset="0"/>
                <a:cs typeface="Times New Roman" pitchFamily="18" charset="0"/>
              </a:rPr>
              <a:t>d  </a:t>
            </a:r>
            <a:r>
              <a:rPr sz="1200" b="1" spc="-15" smtClean="0">
                <a:latin typeface="Times New Roman" pitchFamily="18" charset="0"/>
                <a:ea typeface="Tahoma" panose="020B0604030504040204" pitchFamily="34" charset="0"/>
                <a:cs typeface="Times New Roman" pitchFamily="18" charset="0"/>
              </a:rPr>
              <a:t>a</a:t>
            </a:r>
            <a:r>
              <a:rPr sz="1200" b="1" smtClean="0">
                <a:latin typeface="Times New Roman" pitchFamily="18" charset="0"/>
                <a:ea typeface="Tahoma" panose="020B0604030504040204" pitchFamily="34" charset="0"/>
                <a:cs typeface="Times New Roman" pitchFamily="18" charset="0"/>
              </a:rPr>
              <a:t>d</a:t>
            </a:r>
            <a:r>
              <a:rPr sz="1200" b="1" spc="-20" smtClean="0">
                <a:latin typeface="Times New Roman" pitchFamily="18" charset="0"/>
                <a:ea typeface="Tahoma" panose="020B0604030504040204" pitchFamily="34" charset="0"/>
                <a:cs typeface="Times New Roman" pitchFamily="18" charset="0"/>
              </a:rPr>
              <a:t>v</a:t>
            </a:r>
            <a:r>
              <a:rPr sz="1200" b="1" spc="15" smtClean="0">
                <a:latin typeface="Times New Roman" pitchFamily="18" charset="0"/>
                <a:ea typeface="Tahoma" panose="020B0604030504040204" pitchFamily="34" charset="0"/>
                <a:cs typeface="Times New Roman" pitchFamily="18" charset="0"/>
              </a:rPr>
              <a:t>an</a:t>
            </a:r>
            <a:r>
              <a:rPr sz="1200" b="1" spc="35" smtClean="0">
                <a:latin typeface="Times New Roman" pitchFamily="18" charset="0"/>
                <a:ea typeface="Tahoma" panose="020B0604030504040204" pitchFamily="34" charset="0"/>
                <a:cs typeface="Times New Roman" pitchFamily="18" charset="0"/>
              </a:rPr>
              <a:t>c</a:t>
            </a:r>
            <a:r>
              <a:rPr sz="1200" b="1" spc="50" smtClean="0">
                <a:latin typeface="Times New Roman" pitchFamily="18" charset="0"/>
                <a:ea typeface="Tahoma" panose="020B0604030504040204" pitchFamily="34" charset="0"/>
                <a:cs typeface="Times New Roman" pitchFamily="18" charset="0"/>
              </a:rPr>
              <a:t>em</a:t>
            </a:r>
            <a:r>
              <a:rPr sz="1200" b="1" spc="20" smtClean="0">
                <a:latin typeface="Times New Roman" pitchFamily="18" charset="0"/>
                <a:ea typeface="Tahoma" panose="020B0604030504040204" pitchFamily="34" charset="0"/>
                <a:cs typeface="Times New Roman" pitchFamily="18" charset="0"/>
              </a:rPr>
              <a:t>ent</a:t>
            </a:r>
            <a:r>
              <a:rPr sz="1200" b="1" spc="-100" smtClean="0">
                <a:latin typeface="Times New Roman" pitchFamily="18" charset="0"/>
                <a:ea typeface="Tahoma" panose="020B0604030504040204" pitchFamily="34" charset="0"/>
                <a:cs typeface="Times New Roman" pitchFamily="18" charset="0"/>
              </a:rPr>
              <a:t> </a:t>
            </a:r>
            <a:r>
              <a:rPr sz="1200" b="1" spc="20" smtClean="0">
                <a:latin typeface="Times New Roman" pitchFamily="18" charset="0"/>
                <a:ea typeface="Tahoma" panose="020B0604030504040204" pitchFamily="34" charset="0"/>
                <a:cs typeface="Times New Roman" pitchFamily="18" charset="0"/>
              </a:rPr>
              <a:t>in</a:t>
            </a:r>
            <a:r>
              <a:rPr sz="1200" b="1" spc="-100" smtClean="0">
                <a:latin typeface="Times New Roman" pitchFamily="18" charset="0"/>
                <a:ea typeface="Tahoma" panose="020B0604030504040204" pitchFamily="34" charset="0"/>
                <a:cs typeface="Times New Roman" pitchFamily="18" charset="0"/>
              </a:rPr>
              <a:t> </a:t>
            </a:r>
            <a:r>
              <a:rPr sz="1200" b="1" spc="30" smtClean="0">
                <a:latin typeface="Times New Roman" pitchFamily="18" charset="0"/>
                <a:ea typeface="Tahoma" panose="020B0604030504040204" pitchFamily="34" charset="0"/>
                <a:cs typeface="Times New Roman" pitchFamily="18" charset="0"/>
              </a:rPr>
              <a:t>th</a:t>
            </a:r>
            <a:r>
              <a:rPr sz="1200" b="1" spc="5" smtClean="0">
                <a:latin typeface="Times New Roman" pitchFamily="18" charset="0"/>
                <a:ea typeface="Tahoma" panose="020B0604030504040204" pitchFamily="34" charset="0"/>
                <a:cs typeface="Times New Roman" pitchFamily="18" charset="0"/>
              </a:rPr>
              <a:t>e</a:t>
            </a:r>
            <a:r>
              <a:rPr sz="1200" b="1" spc="-100" smtClean="0">
                <a:latin typeface="Times New Roman" pitchFamily="18" charset="0"/>
                <a:ea typeface="Tahoma" panose="020B0604030504040204" pitchFamily="34" charset="0"/>
                <a:cs typeface="Times New Roman" pitchFamily="18" charset="0"/>
              </a:rPr>
              <a:t> </a:t>
            </a:r>
            <a:r>
              <a:rPr sz="1200" b="1" spc="5" smtClean="0">
                <a:latin typeface="Times New Roman" pitchFamily="18" charset="0"/>
                <a:ea typeface="Tahoma" panose="020B0604030504040204" pitchFamily="34" charset="0"/>
                <a:cs typeface="Times New Roman" pitchFamily="18" charset="0"/>
              </a:rPr>
              <a:t>stud</a:t>
            </a:r>
            <a:r>
              <a:rPr sz="1200" b="1" spc="-35" smtClean="0">
                <a:latin typeface="Times New Roman" pitchFamily="18" charset="0"/>
                <a:ea typeface="Tahoma" panose="020B0604030504040204" pitchFamily="34" charset="0"/>
                <a:cs typeface="Times New Roman" pitchFamily="18" charset="0"/>
              </a:rPr>
              <a:t>y</a:t>
            </a:r>
            <a:r>
              <a:rPr sz="1200" b="1" spc="-165" smtClean="0">
                <a:latin typeface="Times New Roman" pitchFamily="18" charset="0"/>
                <a:ea typeface="Tahoma" panose="020B0604030504040204" pitchFamily="34" charset="0"/>
                <a:cs typeface="Times New Roman" pitchFamily="18" charset="0"/>
              </a:rPr>
              <a:t>,  </a:t>
            </a:r>
            <a:r>
              <a:rPr sz="1200" b="1" spc="15" smtClean="0">
                <a:latin typeface="Times New Roman" pitchFamily="18" charset="0"/>
                <a:ea typeface="Tahoma" panose="020B0604030504040204" pitchFamily="34" charset="0"/>
                <a:cs typeface="Times New Roman" pitchFamily="18" charset="0"/>
              </a:rPr>
              <a:t>p</a:t>
            </a:r>
            <a:r>
              <a:rPr sz="1200" b="1" smtClean="0">
                <a:latin typeface="Times New Roman" pitchFamily="18" charset="0"/>
                <a:ea typeface="Tahoma" panose="020B0604030504040204" pitchFamily="34" charset="0"/>
                <a:cs typeface="Times New Roman" pitchFamily="18" charset="0"/>
              </a:rPr>
              <a:t>r</a:t>
            </a:r>
            <a:r>
              <a:rPr sz="1200" b="1" spc="-15" smtClean="0">
                <a:latin typeface="Times New Roman" pitchFamily="18" charset="0"/>
                <a:ea typeface="Tahoma" panose="020B0604030504040204" pitchFamily="34" charset="0"/>
                <a:cs typeface="Times New Roman" pitchFamily="18" charset="0"/>
              </a:rPr>
              <a:t>a</a:t>
            </a:r>
            <a:r>
              <a:rPr sz="1200" b="1" spc="50" smtClean="0">
                <a:latin typeface="Times New Roman" pitchFamily="18" charset="0"/>
                <a:ea typeface="Tahoma" panose="020B0604030504040204" pitchFamily="34" charset="0"/>
                <a:cs typeface="Times New Roman" pitchFamily="18" charset="0"/>
              </a:rPr>
              <a:t>c</a:t>
            </a:r>
            <a:r>
              <a:rPr sz="1200" b="1" spc="15" smtClean="0">
                <a:latin typeface="Times New Roman" pitchFamily="18" charset="0"/>
                <a:ea typeface="Tahoma" panose="020B0604030504040204" pitchFamily="34" charset="0"/>
                <a:cs typeface="Times New Roman" pitchFamily="18" charset="0"/>
              </a:rPr>
              <a:t>ti</a:t>
            </a:r>
            <a:r>
              <a:rPr sz="1200" b="1" spc="10" smtClean="0">
                <a:latin typeface="Times New Roman" pitchFamily="18" charset="0"/>
                <a:ea typeface="Tahoma" panose="020B0604030504040204" pitchFamily="34" charset="0"/>
                <a:cs typeface="Times New Roman" pitchFamily="18" charset="0"/>
              </a:rPr>
              <a:t>c</a:t>
            </a:r>
            <a:r>
              <a:rPr sz="1200" b="1" spc="5" smtClean="0">
                <a:latin typeface="Times New Roman" pitchFamily="18" charset="0"/>
                <a:ea typeface="Tahoma" panose="020B0604030504040204" pitchFamily="34" charset="0"/>
                <a:cs typeface="Times New Roman" pitchFamily="18" charset="0"/>
              </a:rPr>
              <a:t>e</a:t>
            </a:r>
            <a:r>
              <a:rPr sz="1200" b="1" spc="-100" smtClean="0">
                <a:latin typeface="Times New Roman" pitchFamily="18" charset="0"/>
                <a:ea typeface="Tahoma" panose="020B0604030504040204" pitchFamily="34" charset="0"/>
                <a:cs typeface="Times New Roman" pitchFamily="18" charset="0"/>
              </a:rPr>
              <a:t> </a:t>
            </a:r>
            <a:r>
              <a:rPr sz="1200" b="1" spc="15" smtClean="0">
                <a:latin typeface="Times New Roman" pitchFamily="18" charset="0"/>
                <a:ea typeface="Tahoma" panose="020B0604030504040204" pitchFamily="34" charset="0"/>
                <a:cs typeface="Times New Roman" pitchFamily="18" charset="0"/>
              </a:rPr>
              <a:t>an</a:t>
            </a:r>
            <a:r>
              <a:rPr sz="1200" b="1" spc="60" smtClean="0">
                <a:latin typeface="Times New Roman" pitchFamily="18" charset="0"/>
                <a:ea typeface="Tahoma" panose="020B0604030504040204" pitchFamily="34" charset="0"/>
                <a:cs typeface="Times New Roman" pitchFamily="18" charset="0"/>
              </a:rPr>
              <a:t>d</a:t>
            </a:r>
            <a:r>
              <a:rPr sz="1200" b="1" spc="-100" smtClean="0">
                <a:latin typeface="Times New Roman" pitchFamily="18" charset="0"/>
                <a:ea typeface="Tahoma" panose="020B0604030504040204" pitchFamily="34" charset="0"/>
                <a:cs typeface="Times New Roman" pitchFamily="18" charset="0"/>
              </a:rPr>
              <a:t> </a:t>
            </a:r>
            <a:r>
              <a:rPr sz="1200" b="1" spc="-45" smtClean="0">
                <a:latin typeface="Times New Roman" pitchFamily="18" charset="0"/>
                <a:ea typeface="Tahoma" panose="020B0604030504040204" pitchFamily="34" charset="0"/>
                <a:cs typeface="Times New Roman" pitchFamily="18" charset="0"/>
              </a:rPr>
              <a:t>r</a:t>
            </a:r>
            <a:r>
              <a:rPr sz="1200" b="1" spc="-10" smtClean="0">
                <a:latin typeface="Times New Roman" pitchFamily="18" charset="0"/>
                <a:ea typeface="Tahoma" panose="020B0604030504040204" pitchFamily="34" charset="0"/>
                <a:cs typeface="Times New Roman" pitchFamily="18" charset="0"/>
              </a:rPr>
              <a:t>es</a:t>
            </a:r>
            <a:r>
              <a:rPr sz="1200" b="1" spc="-30" smtClean="0">
                <a:latin typeface="Times New Roman" pitchFamily="18" charset="0"/>
                <a:ea typeface="Tahoma" panose="020B0604030504040204" pitchFamily="34" charset="0"/>
                <a:cs typeface="Times New Roman" pitchFamily="18" charset="0"/>
              </a:rPr>
              <a:t>e</a:t>
            </a:r>
            <a:r>
              <a:rPr sz="1200" b="1" spc="-25" smtClean="0">
                <a:latin typeface="Times New Roman" pitchFamily="18" charset="0"/>
                <a:ea typeface="Tahoma" panose="020B0604030504040204" pitchFamily="34" charset="0"/>
                <a:cs typeface="Times New Roman" pitchFamily="18" charset="0"/>
              </a:rPr>
              <a:t>a</a:t>
            </a:r>
            <a:r>
              <a:rPr sz="1200" b="1" spc="-35" smtClean="0">
                <a:latin typeface="Times New Roman" pitchFamily="18" charset="0"/>
                <a:ea typeface="Tahoma" panose="020B0604030504040204" pitchFamily="34" charset="0"/>
                <a:cs typeface="Times New Roman" pitchFamily="18" charset="0"/>
              </a:rPr>
              <a:t>r</a:t>
            </a:r>
            <a:r>
              <a:rPr sz="1200" b="1" spc="35" smtClean="0">
                <a:latin typeface="Times New Roman" pitchFamily="18" charset="0"/>
                <a:ea typeface="Tahoma" panose="020B0604030504040204" pitchFamily="34" charset="0"/>
                <a:cs typeface="Times New Roman" pitchFamily="18" charset="0"/>
              </a:rPr>
              <a:t>c</a:t>
            </a:r>
            <a:r>
              <a:rPr sz="1200" b="1" spc="45" smtClean="0">
                <a:latin typeface="Times New Roman" pitchFamily="18" charset="0"/>
                <a:ea typeface="Tahoma" panose="020B0604030504040204" pitchFamily="34" charset="0"/>
                <a:cs typeface="Times New Roman" pitchFamily="18" charset="0"/>
              </a:rPr>
              <a:t>h</a:t>
            </a:r>
            <a:r>
              <a:rPr sz="1200" b="1" spc="-100" smtClean="0">
                <a:latin typeface="Times New Roman" pitchFamily="18" charset="0"/>
                <a:ea typeface="Tahoma" panose="020B0604030504040204" pitchFamily="34" charset="0"/>
                <a:cs typeface="Times New Roman" pitchFamily="18" charset="0"/>
              </a:rPr>
              <a:t> </a:t>
            </a:r>
            <a:r>
              <a:rPr sz="1200" b="1" smtClean="0">
                <a:latin typeface="Times New Roman" pitchFamily="18" charset="0"/>
                <a:ea typeface="Tahoma" panose="020B0604030504040204" pitchFamily="34" charset="0"/>
                <a:cs typeface="Times New Roman" pitchFamily="18" charset="0"/>
              </a:rPr>
              <a:t>of  </a:t>
            </a:r>
            <a:r>
              <a:rPr sz="1200" b="1" spc="15" smtClean="0">
                <a:latin typeface="Times New Roman" pitchFamily="18" charset="0"/>
                <a:ea typeface="Tahoma" panose="020B0604030504040204" pitchFamily="34" charset="0"/>
                <a:cs typeface="Times New Roman" pitchFamily="18" charset="0"/>
              </a:rPr>
              <a:t>Metallu</a:t>
            </a:r>
            <a:r>
              <a:rPr sz="1200" b="1" spc="-5" smtClean="0">
                <a:latin typeface="Times New Roman" pitchFamily="18" charset="0"/>
                <a:ea typeface="Tahoma" panose="020B0604030504040204" pitchFamily="34" charset="0"/>
                <a:cs typeface="Times New Roman" pitchFamily="18" charset="0"/>
              </a:rPr>
              <a:t>r</a:t>
            </a:r>
            <a:r>
              <a:rPr sz="1200" b="1" spc="15" smtClean="0">
                <a:latin typeface="Times New Roman" pitchFamily="18" charset="0"/>
                <a:ea typeface="Tahoma" panose="020B0604030504040204" pitchFamily="34" charset="0"/>
                <a:cs typeface="Times New Roman" pitchFamily="18" charset="0"/>
              </a:rPr>
              <a:t>gical</a:t>
            </a:r>
            <a:r>
              <a:rPr sz="1200" b="1" spc="-100" smtClean="0">
                <a:latin typeface="Times New Roman" pitchFamily="18" charset="0"/>
                <a:ea typeface="Tahoma" panose="020B0604030504040204" pitchFamily="34" charset="0"/>
                <a:cs typeface="Times New Roman" pitchFamily="18" charset="0"/>
              </a:rPr>
              <a:t> </a:t>
            </a:r>
            <a:r>
              <a:rPr sz="1200" b="1" smtClean="0">
                <a:latin typeface="Times New Roman" pitchFamily="18" charset="0"/>
                <a:ea typeface="Tahoma" panose="020B0604030504040204" pitchFamily="34" charset="0"/>
                <a:cs typeface="Times New Roman" pitchFamily="18" charset="0"/>
              </a:rPr>
              <a:t>Scien</a:t>
            </a:r>
            <a:r>
              <a:rPr sz="1200" b="1" spc="35" smtClean="0">
                <a:latin typeface="Times New Roman" pitchFamily="18" charset="0"/>
                <a:ea typeface="Tahoma" panose="020B0604030504040204" pitchFamily="34" charset="0"/>
                <a:cs typeface="Times New Roman" pitchFamily="18" charset="0"/>
              </a:rPr>
              <a:t>c</a:t>
            </a:r>
            <a:r>
              <a:rPr sz="1200" b="1" spc="5" smtClean="0">
                <a:latin typeface="Times New Roman" pitchFamily="18" charset="0"/>
                <a:ea typeface="Tahoma" panose="020B0604030504040204" pitchFamily="34" charset="0"/>
                <a:cs typeface="Times New Roman" pitchFamily="18" charset="0"/>
              </a:rPr>
              <a:t>e</a:t>
            </a:r>
            <a:r>
              <a:rPr sz="1200" b="1" spc="-100" smtClean="0">
                <a:latin typeface="Times New Roman" pitchFamily="18" charset="0"/>
                <a:ea typeface="Tahoma" panose="020B0604030504040204" pitchFamily="34" charset="0"/>
                <a:cs typeface="Times New Roman" pitchFamily="18" charset="0"/>
              </a:rPr>
              <a:t> </a:t>
            </a:r>
            <a:r>
              <a:rPr sz="1200" b="1" spc="15" smtClean="0">
                <a:latin typeface="Times New Roman" pitchFamily="18" charset="0"/>
                <a:ea typeface="Tahoma" panose="020B0604030504040204" pitchFamily="34" charset="0"/>
                <a:cs typeface="Times New Roman" pitchFamily="18" charset="0"/>
              </a:rPr>
              <a:t>an</a:t>
            </a:r>
            <a:r>
              <a:rPr sz="1200" b="1" spc="40" smtClean="0">
                <a:latin typeface="Times New Roman" pitchFamily="18" charset="0"/>
                <a:ea typeface="Tahoma" panose="020B0604030504040204" pitchFamily="34" charset="0"/>
                <a:cs typeface="Times New Roman" pitchFamily="18" charset="0"/>
              </a:rPr>
              <a:t>d  </a:t>
            </a:r>
            <a:r>
              <a:rPr sz="1200" b="1" spc="-114" smtClean="0">
                <a:latin typeface="Times New Roman" pitchFamily="18" charset="0"/>
                <a:ea typeface="Tahoma" panose="020B0604030504040204" pitchFamily="34" charset="0"/>
                <a:cs typeface="Times New Roman" pitchFamily="18" charset="0"/>
              </a:rPr>
              <a:t>T</a:t>
            </a:r>
            <a:r>
              <a:rPr sz="1200" b="1" spc="25" smtClean="0">
                <a:latin typeface="Times New Roman" pitchFamily="18" charset="0"/>
                <a:ea typeface="Tahoma" panose="020B0604030504040204" pitchFamily="34" charset="0"/>
                <a:cs typeface="Times New Roman" pitchFamily="18" charset="0"/>
              </a:rPr>
              <a:t>e</a:t>
            </a:r>
            <a:r>
              <a:rPr sz="1200" b="1" spc="15" smtClean="0">
                <a:latin typeface="Times New Roman" pitchFamily="18" charset="0"/>
                <a:ea typeface="Tahoma" panose="020B0604030504040204" pitchFamily="34" charset="0"/>
                <a:cs typeface="Times New Roman" pitchFamily="18" charset="0"/>
              </a:rPr>
              <a:t>c</a:t>
            </a:r>
            <a:r>
              <a:rPr sz="1200" b="1" spc="45" smtClean="0">
                <a:latin typeface="Times New Roman" pitchFamily="18" charset="0"/>
                <a:ea typeface="Tahoma" panose="020B0604030504040204" pitchFamily="34" charset="0"/>
                <a:cs typeface="Times New Roman" pitchFamily="18" charset="0"/>
              </a:rPr>
              <a:t>hn</a:t>
            </a:r>
            <a:r>
              <a:rPr sz="1200" b="1" spc="10" smtClean="0">
                <a:latin typeface="Times New Roman" pitchFamily="18" charset="0"/>
                <a:ea typeface="Tahoma" panose="020B0604030504040204" pitchFamily="34" charset="0"/>
                <a:cs typeface="Times New Roman" pitchFamily="18" charset="0"/>
              </a:rPr>
              <a:t>olog</a:t>
            </a:r>
            <a:r>
              <a:rPr sz="1200" b="1" spc="-30" smtClean="0">
                <a:latin typeface="Times New Roman" pitchFamily="18" charset="0"/>
                <a:ea typeface="Tahoma" panose="020B0604030504040204" pitchFamily="34" charset="0"/>
                <a:cs typeface="Times New Roman" pitchFamily="18" charset="0"/>
              </a:rPr>
              <a:t>y</a:t>
            </a:r>
            <a:r>
              <a:rPr sz="1200" b="1" spc="-170" smtClean="0">
                <a:latin typeface="Times New Roman" pitchFamily="18" charset="0"/>
                <a:ea typeface="Tahoma" panose="020B0604030504040204" pitchFamily="34" charset="0"/>
                <a:cs typeface="Times New Roman" pitchFamily="18" charset="0"/>
              </a:rPr>
              <a:t>.</a:t>
            </a:r>
            <a:r>
              <a:rPr sz="1200" b="1" spc="-100" smtClean="0">
                <a:latin typeface="Times New Roman" pitchFamily="18" charset="0"/>
                <a:ea typeface="Tahoma" panose="020B0604030504040204" pitchFamily="34" charset="0"/>
                <a:cs typeface="Times New Roman" pitchFamily="18" charset="0"/>
              </a:rPr>
              <a:t> </a:t>
            </a:r>
            <a:r>
              <a:rPr sz="1200" b="1" smtClean="0">
                <a:latin typeface="Times New Roman" pitchFamily="18" charset="0"/>
                <a:ea typeface="Tahoma" panose="020B0604030504040204" pitchFamily="34" charset="0"/>
                <a:cs typeface="Times New Roman" pitchFamily="18" charset="0"/>
              </a:rPr>
              <a:t>Th</a:t>
            </a:r>
            <a:r>
              <a:rPr sz="1200" b="1" spc="5" smtClean="0">
                <a:latin typeface="Times New Roman" pitchFamily="18" charset="0"/>
                <a:ea typeface="Tahoma" panose="020B0604030504040204" pitchFamily="34" charset="0"/>
                <a:cs typeface="Times New Roman" pitchFamily="18" charset="0"/>
              </a:rPr>
              <a:t>e</a:t>
            </a:r>
            <a:r>
              <a:rPr sz="1200" b="1" spc="-100" smtClean="0">
                <a:latin typeface="Times New Roman" pitchFamily="18" charset="0"/>
                <a:ea typeface="Tahoma" panose="020B0604030504040204" pitchFamily="34" charset="0"/>
                <a:cs typeface="Times New Roman" pitchFamily="18" charset="0"/>
              </a:rPr>
              <a:t> </a:t>
            </a:r>
            <a:r>
              <a:rPr lang="en-US" sz="1200" b="1" spc="-45" dirty="0" smtClean="0">
                <a:latin typeface="Times New Roman" pitchFamily="18" charset="0"/>
                <a:ea typeface="Tahoma" panose="020B0604030504040204" pitchFamily="34" charset="0"/>
                <a:cs typeface="Times New Roman" pitchFamily="18" charset="0"/>
              </a:rPr>
              <a:t>KAZI NAZRUL UNIVERSITY</a:t>
            </a:r>
            <a:r>
              <a:rPr sz="1200" b="1" spc="20" smtClean="0">
                <a:latin typeface="Times New Roman" pitchFamily="18" charset="0"/>
                <a:ea typeface="Tahoma" panose="020B0604030504040204" pitchFamily="34" charset="0"/>
                <a:cs typeface="Times New Roman" pitchFamily="18" charset="0"/>
              </a:rPr>
              <a:t> </a:t>
            </a:r>
            <a:r>
              <a:rPr sz="1200" b="1" spc="-25" smtClean="0">
                <a:latin typeface="Times New Roman" pitchFamily="18" charset="0"/>
                <a:ea typeface="Tahoma" panose="020B0604030504040204" pitchFamily="34" charset="0"/>
                <a:cs typeface="Times New Roman" pitchFamily="18" charset="0"/>
              </a:rPr>
              <a:t>is</a:t>
            </a:r>
            <a:r>
              <a:rPr sz="1200" b="1" spc="-100" smtClean="0">
                <a:latin typeface="Times New Roman" pitchFamily="18" charset="0"/>
                <a:ea typeface="Tahoma" panose="020B0604030504040204" pitchFamily="34" charset="0"/>
                <a:cs typeface="Times New Roman" pitchFamily="18" charset="0"/>
              </a:rPr>
              <a:t> </a:t>
            </a:r>
            <a:r>
              <a:rPr sz="1200" b="1" spc="45" smtClean="0">
                <a:latin typeface="Times New Roman" pitchFamily="18" charset="0"/>
                <a:ea typeface="Tahoma" panose="020B0604030504040204" pitchFamily="34" charset="0"/>
                <a:cs typeface="Times New Roman" pitchFamily="18" charset="0"/>
              </a:rPr>
              <a:t>n</a:t>
            </a:r>
            <a:r>
              <a:rPr sz="1200" b="1" smtClean="0">
                <a:latin typeface="Times New Roman" pitchFamily="18" charset="0"/>
                <a:ea typeface="Tahoma" panose="020B0604030504040204" pitchFamily="34" charset="0"/>
                <a:cs typeface="Times New Roman" pitchFamily="18" charset="0"/>
              </a:rPr>
              <a:t>o</a:t>
            </a:r>
            <a:r>
              <a:rPr sz="1200" b="1" spc="40" smtClean="0">
                <a:latin typeface="Times New Roman" pitchFamily="18" charset="0"/>
                <a:ea typeface="Tahoma" panose="020B0604030504040204" pitchFamily="34" charset="0"/>
                <a:cs typeface="Times New Roman" pitchFamily="18" charset="0"/>
              </a:rPr>
              <a:t>w  </a:t>
            </a:r>
            <a:r>
              <a:rPr sz="1200" b="1" spc="-45" smtClean="0">
                <a:latin typeface="Times New Roman" pitchFamily="18" charset="0"/>
                <a:ea typeface="Tahoma" panose="020B0604030504040204" pitchFamily="34" charset="0"/>
                <a:cs typeface="Times New Roman" pitchFamily="18" charset="0"/>
              </a:rPr>
              <a:t>r</a:t>
            </a:r>
            <a:r>
              <a:rPr sz="1200" b="1" spc="25" smtClean="0">
                <a:latin typeface="Times New Roman" pitchFamily="18" charset="0"/>
                <a:ea typeface="Tahoma" panose="020B0604030504040204" pitchFamily="34" charset="0"/>
                <a:cs typeface="Times New Roman" pitchFamily="18" charset="0"/>
              </a:rPr>
              <a:t>e</a:t>
            </a:r>
            <a:r>
              <a:rPr sz="1200" b="1" spc="15" smtClean="0">
                <a:latin typeface="Times New Roman" pitchFamily="18" charset="0"/>
                <a:ea typeface="Tahoma" panose="020B0604030504040204" pitchFamily="34" charset="0"/>
                <a:cs typeface="Times New Roman" pitchFamily="18" charset="0"/>
              </a:rPr>
              <a:t>c</a:t>
            </a:r>
            <a:r>
              <a:rPr sz="1200" b="1" spc="20" smtClean="0">
                <a:latin typeface="Times New Roman" pitchFamily="18" charset="0"/>
                <a:ea typeface="Tahoma" panose="020B0604030504040204" pitchFamily="34" charset="0"/>
                <a:cs typeface="Times New Roman" pitchFamily="18" charset="0"/>
              </a:rPr>
              <a:t>ognised</a:t>
            </a:r>
            <a:r>
              <a:rPr sz="1200" b="1" spc="-100" smtClean="0">
                <a:latin typeface="Times New Roman" pitchFamily="18" charset="0"/>
                <a:ea typeface="Tahoma" panose="020B0604030504040204" pitchFamily="34" charset="0"/>
                <a:cs typeface="Times New Roman" pitchFamily="18" charset="0"/>
              </a:rPr>
              <a:t> </a:t>
            </a:r>
            <a:r>
              <a:rPr sz="1200" b="1" spc="10" smtClean="0">
                <a:latin typeface="Times New Roman" pitchFamily="18" charset="0"/>
                <a:ea typeface="Tahoma" panose="020B0604030504040204" pitchFamily="34" charset="0"/>
                <a:cs typeface="Times New Roman" pitchFamily="18" charset="0"/>
              </a:rPr>
              <a:t>th</a:t>
            </a:r>
            <a:r>
              <a:rPr sz="1200" b="1" spc="-10" smtClean="0">
                <a:latin typeface="Times New Roman" pitchFamily="18" charset="0"/>
                <a:ea typeface="Tahoma" panose="020B0604030504040204" pitchFamily="34" charset="0"/>
                <a:cs typeface="Times New Roman" pitchFamily="18" charset="0"/>
              </a:rPr>
              <a:t>r</a:t>
            </a:r>
            <a:r>
              <a:rPr sz="1200" b="1" spc="45" smtClean="0">
                <a:latin typeface="Times New Roman" pitchFamily="18" charset="0"/>
                <a:ea typeface="Tahoma" panose="020B0604030504040204" pitchFamily="34" charset="0"/>
                <a:cs typeface="Times New Roman" pitchFamily="18" charset="0"/>
              </a:rPr>
              <a:t>ough</a:t>
            </a:r>
            <a:r>
              <a:rPr sz="1200" b="1" spc="25" smtClean="0">
                <a:latin typeface="Times New Roman" pitchFamily="18" charset="0"/>
                <a:ea typeface="Tahoma" panose="020B0604030504040204" pitchFamily="34" charset="0"/>
                <a:cs typeface="Times New Roman" pitchFamily="18" charset="0"/>
              </a:rPr>
              <a:t>out</a:t>
            </a:r>
            <a:r>
              <a:rPr sz="1200" b="1" spc="-100" smtClean="0">
                <a:latin typeface="Times New Roman" pitchFamily="18" charset="0"/>
                <a:ea typeface="Tahoma" panose="020B0604030504040204" pitchFamily="34" charset="0"/>
                <a:cs typeface="Times New Roman" pitchFamily="18" charset="0"/>
              </a:rPr>
              <a:t> </a:t>
            </a:r>
            <a:r>
              <a:rPr sz="1200" b="1" spc="30" smtClean="0">
                <a:latin typeface="Times New Roman" pitchFamily="18" charset="0"/>
                <a:ea typeface="Tahoma" panose="020B0604030504040204" pitchFamily="34" charset="0"/>
                <a:cs typeface="Times New Roman" pitchFamily="18" charset="0"/>
              </a:rPr>
              <a:t>th</a:t>
            </a:r>
            <a:r>
              <a:rPr sz="1200" b="1" spc="5" smtClean="0">
                <a:latin typeface="Times New Roman" pitchFamily="18" charset="0"/>
                <a:ea typeface="Tahoma" panose="020B0604030504040204" pitchFamily="34" charset="0"/>
                <a:cs typeface="Times New Roman" pitchFamily="18" charset="0"/>
              </a:rPr>
              <a:t>e  </a:t>
            </a:r>
            <a:r>
              <a:rPr sz="1200" b="1" spc="45" smtClean="0">
                <a:latin typeface="Times New Roman" pitchFamily="18" charset="0"/>
                <a:ea typeface="Tahoma" panose="020B0604030504040204" pitchFamily="34" charset="0"/>
                <a:cs typeface="Times New Roman" pitchFamily="18" charset="0"/>
              </a:rPr>
              <a:t>w</a:t>
            </a:r>
            <a:r>
              <a:rPr sz="1200" b="1" spc="-5" smtClean="0">
                <a:latin typeface="Times New Roman" pitchFamily="18" charset="0"/>
                <a:ea typeface="Tahoma" panose="020B0604030504040204" pitchFamily="34" charset="0"/>
                <a:cs typeface="Times New Roman" pitchFamily="18" charset="0"/>
              </a:rPr>
              <a:t>o</a:t>
            </a:r>
            <a:r>
              <a:rPr sz="1200" b="1" spc="-15" smtClean="0">
                <a:latin typeface="Times New Roman" pitchFamily="18" charset="0"/>
                <a:ea typeface="Tahoma" panose="020B0604030504040204" pitchFamily="34" charset="0"/>
                <a:cs typeface="Times New Roman" pitchFamily="18" charset="0"/>
              </a:rPr>
              <a:t>r</a:t>
            </a:r>
            <a:r>
              <a:rPr sz="1200" b="1" spc="25" smtClean="0">
                <a:latin typeface="Times New Roman" pitchFamily="18" charset="0"/>
                <a:ea typeface="Tahoma" panose="020B0604030504040204" pitchFamily="34" charset="0"/>
                <a:cs typeface="Times New Roman" pitchFamily="18" charset="0"/>
              </a:rPr>
              <a:t>ld</a:t>
            </a:r>
            <a:r>
              <a:rPr sz="1200" b="1" spc="-100" smtClean="0">
                <a:latin typeface="Times New Roman" pitchFamily="18" charset="0"/>
                <a:ea typeface="Tahoma" panose="020B0604030504040204" pitchFamily="34" charset="0"/>
                <a:cs typeface="Times New Roman" pitchFamily="18" charset="0"/>
              </a:rPr>
              <a:t> </a:t>
            </a:r>
            <a:r>
              <a:rPr sz="1200" b="1" spc="-25" smtClean="0">
                <a:latin typeface="Times New Roman" pitchFamily="18" charset="0"/>
                <a:ea typeface="Tahoma" panose="020B0604030504040204" pitchFamily="34" charset="0"/>
                <a:cs typeface="Times New Roman" pitchFamily="18" charset="0"/>
              </a:rPr>
              <a:t>as</a:t>
            </a:r>
            <a:r>
              <a:rPr sz="1200" b="1" spc="-100" smtClean="0">
                <a:latin typeface="Times New Roman" pitchFamily="18" charset="0"/>
                <a:ea typeface="Tahoma" panose="020B0604030504040204" pitchFamily="34" charset="0"/>
                <a:cs typeface="Times New Roman" pitchFamily="18" charset="0"/>
              </a:rPr>
              <a:t> </a:t>
            </a:r>
            <a:r>
              <a:rPr sz="1200" b="1" spc="35" smtClean="0">
                <a:latin typeface="Times New Roman" pitchFamily="18" charset="0"/>
                <a:ea typeface="Tahoma" panose="020B0604030504040204" pitchFamily="34" charset="0"/>
                <a:cs typeface="Times New Roman" pitchFamily="18" charset="0"/>
              </a:rPr>
              <a:t>on</a:t>
            </a:r>
            <a:r>
              <a:rPr sz="1200" b="1" spc="5" smtClean="0">
                <a:latin typeface="Times New Roman" pitchFamily="18" charset="0"/>
                <a:ea typeface="Tahoma" panose="020B0604030504040204" pitchFamily="34" charset="0"/>
                <a:cs typeface="Times New Roman" pitchFamily="18" charset="0"/>
              </a:rPr>
              <a:t>e</a:t>
            </a:r>
            <a:r>
              <a:rPr sz="1200" b="1" spc="-100" smtClean="0">
                <a:latin typeface="Times New Roman" pitchFamily="18" charset="0"/>
                <a:ea typeface="Tahoma" panose="020B0604030504040204" pitchFamily="34" charset="0"/>
                <a:cs typeface="Times New Roman" pitchFamily="18" charset="0"/>
              </a:rPr>
              <a:t> </a:t>
            </a:r>
            <a:r>
              <a:rPr sz="1200" b="1" smtClean="0">
                <a:latin typeface="Times New Roman" pitchFamily="18" charset="0"/>
                <a:ea typeface="Tahoma" panose="020B0604030504040204" pitchFamily="34" charset="0"/>
                <a:cs typeface="Times New Roman" pitchFamily="18" charset="0"/>
              </a:rPr>
              <a:t>of</a:t>
            </a:r>
            <a:r>
              <a:rPr sz="1200" b="1" spc="-100" smtClean="0">
                <a:latin typeface="Times New Roman" pitchFamily="18" charset="0"/>
                <a:ea typeface="Tahoma" panose="020B0604030504040204" pitchFamily="34" charset="0"/>
                <a:cs typeface="Times New Roman" pitchFamily="18" charset="0"/>
              </a:rPr>
              <a:t> </a:t>
            </a:r>
            <a:r>
              <a:rPr sz="1200" b="1" spc="30" smtClean="0">
                <a:latin typeface="Times New Roman" pitchFamily="18" charset="0"/>
                <a:ea typeface="Tahoma" panose="020B0604030504040204" pitchFamily="34" charset="0"/>
                <a:cs typeface="Times New Roman" pitchFamily="18" charset="0"/>
              </a:rPr>
              <a:t>th</a:t>
            </a:r>
            <a:r>
              <a:rPr sz="1200" b="1" spc="5" smtClean="0">
                <a:latin typeface="Times New Roman" pitchFamily="18" charset="0"/>
                <a:ea typeface="Tahoma" panose="020B0604030504040204" pitchFamily="34" charset="0"/>
                <a:cs typeface="Times New Roman" pitchFamily="18" charset="0"/>
              </a:rPr>
              <a:t>e</a:t>
            </a:r>
            <a:r>
              <a:rPr sz="1200" b="1" spc="-100" smtClean="0">
                <a:latin typeface="Times New Roman" pitchFamily="18" charset="0"/>
                <a:ea typeface="Tahoma" panose="020B0604030504040204" pitchFamily="34" charset="0"/>
                <a:cs typeface="Times New Roman" pitchFamily="18" charset="0"/>
              </a:rPr>
              <a:t> </a:t>
            </a:r>
            <a:r>
              <a:rPr sz="1200" b="1" spc="15" smtClean="0">
                <a:latin typeface="Times New Roman" pitchFamily="18" charset="0"/>
                <a:ea typeface="Tahoma" panose="020B0604030504040204" pitchFamily="34" charset="0"/>
                <a:cs typeface="Times New Roman" pitchFamily="18" charset="0"/>
              </a:rPr>
              <a:t>p</a:t>
            </a:r>
            <a:r>
              <a:rPr sz="1200" b="1" spc="-5" smtClean="0">
                <a:latin typeface="Times New Roman" pitchFamily="18" charset="0"/>
                <a:ea typeface="Tahoma" panose="020B0604030504040204" pitchFamily="34" charset="0"/>
                <a:cs typeface="Times New Roman" pitchFamily="18" charset="0"/>
              </a:rPr>
              <a:t>r</a:t>
            </a:r>
            <a:r>
              <a:rPr sz="1200" b="1" spc="10" smtClean="0">
                <a:latin typeface="Times New Roman" pitchFamily="18" charset="0"/>
                <a:ea typeface="Tahoma" panose="020B0604030504040204" pitchFamily="34" charset="0"/>
                <a:cs typeface="Times New Roman" pitchFamily="18" charset="0"/>
              </a:rPr>
              <a:t>emier  metallurgical</a:t>
            </a:r>
            <a:r>
              <a:rPr sz="1200" b="1" spc="-95" smtClean="0">
                <a:latin typeface="Times New Roman" pitchFamily="18" charset="0"/>
                <a:ea typeface="Tahoma" panose="020B0604030504040204" pitchFamily="34" charset="0"/>
                <a:cs typeface="Times New Roman" pitchFamily="18" charset="0"/>
              </a:rPr>
              <a:t> </a:t>
            </a:r>
            <a:r>
              <a:rPr sz="1200" b="1" spc="-10" smtClean="0">
                <a:latin typeface="Times New Roman" pitchFamily="18" charset="0"/>
                <a:ea typeface="Tahoma" panose="020B0604030504040204" pitchFamily="34" charset="0"/>
                <a:cs typeface="Times New Roman" pitchFamily="18" charset="0"/>
              </a:rPr>
              <a:t>organisations</a:t>
            </a:r>
            <a:r>
              <a:rPr lang="en-US" sz="1200" b="1" spc="-10" dirty="0" smtClean="0">
                <a:latin typeface="Times New Roman" pitchFamily="18" charset="0"/>
                <a:ea typeface="Tahoma" panose="020B0604030504040204" pitchFamily="34" charset="0"/>
                <a:cs typeface="Times New Roman" pitchFamily="18" charset="0"/>
              </a:rPr>
              <a:t>.</a:t>
            </a:r>
            <a:endParaRPr sz="1200" b="1">
              <a:latin typeface="Times New Roman" pitchFamily="18" charset="0"/>
              <a:ea typeface="Tahoma" panose="020B0604030504040204" pitchFamily="34" charset="0"/>
              <a:cs typeface="Times New Roman" pitchFamily="18" charset="0"/>
            </a:endParaRPr>
          </a:p>
        </p:txBody>
      </p:sp>
      <p:sp>
        <p:nvSpPr>
          <p:cNvPr id="14" name="object 14"/>
          <p:cNvSpPr txBox="1"/>
          <p:nvPr/>
        </p:nvSpPr>
        <p:spPr>
          <a:xfrm>
            <a:off x="2581911" y="1304619"/>
            <a:ext cx="1947232" cy="5599290"/>
          </a:xfrm>
          <a:prstGeom prst="rect">
            <a:avLst/>
          </a:prstGeom>
        </p:spPr>
        <p:txBody>
          <a:bodyPr vert="horz" wrap="square" lIns="0" tIns="12700" rIns="0" bIns="0" rtlCol="0">
            <a:spAutoFit/>
          </a:bodyPr>
          <a:lstStyle/>
          <a:p>
            <a:pPr marL="12700" marR="71755">
              <a:lnSpc>
                <a:spcPct val="121000"/>
              </a:lnSpc>
              <a:spcBef>
                <a:spcPts val="100"/>
              </a:spcBef>
            </a:pPr>
            <a:r>
              <a:rPr lang="en-US" sz="1200" b="1" dirty="0" smtClean="0">
                <a:latin typeface="Times New Roman" pitchFamily="18" charset="0"/>
                <a:ea typeface="Tahoma" panose="020B0604030504040204" pitchFamily="34" charset="0"/>
                <a:cs typeface="Times New Roman" pitchFamily="18" charset="0"/>
              </a:rPr>
              <a:t>Minerals, Metals, and Materials through our research programs. </a:t>
            </a:r>
            <a:r>
              <a:rPr sz="1200" b="1" spc="-75" smtClean="0">
                <a:latin typeface="Times New Roman" pitchFamily="18" charset="0"/>
                <a:ea typeface="Tahoma" panose="020B0604030504040204" pitchFamily="34" charset="0"/>
                <a:cs typeface="Times New Roman" pitchFamily="18" charset="0"/>
              </a:rPr>
              <a:t>v</a:t>
            </a:r>
            <a:r>
              <a:rPr sz="1200" b="1" spc="-25" smtClean="0">
                <a:latin typeface="Times New Roman" pitchFamily="18" charset="0"/>
                <a:ea typeface="Tahoma" panose="020B0604030504040204" pitchFamily="34" charset="0"/>
                <a:cs typeface="Times New Roman" pitchFamily="18" charset="0"/>
              </a:rPr>
              <a:t>a</a:t>
            </a:r>
            <a:r>
              <a:rPr sz="1200" b="1" spc="-30" smtClean="0">
                <a:latin typeface="Times New Roman" pitchFamily="18" charset="0"/>
                <a:ea typeface="Tahoma" panose="020B0604030504040204" pitchFamily="34" charset="0"/>
                <a:cs typeface="Times New Roman" pitchFamily="18" charset="0"/>
              </a:rPr>
              <a:t>r</a:t>
            </a:r>
            <a:r>
              <a:rPr sz="1200" b="1" spc="5" smtClean="0">
                <a:latin typeface="Times New Roman" pitchFamily="18" charset="0"/>
                <a:ea typeface="Tahoma" panose="020B0604030504040204" pitchFamily="34" charset="0"/>
                <a:cs typeface="Times New Roman" pitchFamily="18" charset="0"/>
              </a:rPr>
              <a:t>ious</a:t>
            </a:r>
            <a:r>
              <a:rPr sz="1200" b="1" spc="-100" smtClean="0">
                <a:latin typeface="Times New Roman" pitchFamily="18" charset="0"/>
                <a:ea typeface="Tahoma" panose="020B0604030504040204" pitchFamily="34" charset="0"/>
                <a:cs typeface="Times New Roman" pitchFamily="18" charset="0"/>
              </a:rPr>
              <a:t> </a:t>
            </a:r>
            <a:r>
              <a:rPr sz="1200" b="1" spc="30" dirty="0">
                <a:latin typeface="Times New Roman" pitchFamily="18" charset="0"/>
                <a:ea typeface="Tahoma" panose="020B0604030504040204" pitchFamily="34" charset="0"/>
                <a:cs typeface="Times New Roman" pitchFamily="18" charset="0"/>
              </a:rPr>
              <a:t>fi</a:t>
            </a:r>
            <a:r>
              <a:rPr sz="1200" b="1" spc="5" dirty="0">
                <a:latin typeface="Times New Roman" pitchFamily="18" charset="0"/>
                <a:ea typeface="Tahoma" panose="020B0604030504040204" pitchFamily="34" charset="0"/>
                <a:cs typeface="Times New Roman" pitchFamily="18" charset="0"/>
              </a:rPr>
              <a:t>e</a:t>
            </a:r>
            <a:r>
              <a:rPr sz="1200" b="1" spc="25" dirty="0">
                <a:latin typeface="Times New Roman" pitchFamily="18" charset="0"/>
                <a:ea typeface="Tahoma" panose="020B0604030504040204" pitchFamily="34" charset="0"/>
                <a:cs typeface="Times New Roman" pitchFamily="18" charset="0"/>
              </a:rPr>
              <a:t>ld</a:t>
            </a:r>
            <a:r>
              <a:rPr sz="1200" b="1" spc="-40" dirty="0">
                <a:latin typeface="Times New Roman" pitchFamily="18" charset="0"/>
                <a:ea typeface="Tahoma" panose="020B0604030504040204" pitchFamily="34" charset="0"/>
                <a:cs typeface="Times New Roman" pitchFamily="18" charset="0"/>
              </a:rPr>
              <a:t>s</a:t>
            </a:r>
            <a:r>
              <a:rPr sz="1200" b="1" spc="-100" dirty="0">
                <a:latin typeface="Times New Roman" pitchFamily="18" charset="0"/>
                <a:ea typeface="Tahoma" panose="020B0604030504040204" pitchFamily="34" charset="0"/>
                <a:cs typeface="Times New Roman" pitchFamily="18" charset="0"/>
              </a:rPr>
              <a:t> </a:t>
            </a:r>
            <a:r>
              <a:rPr sz="1200" b="1" dirty="0">
                <a:latin typeface="Times New Roman" pitchFamily="18" charset="0"/>
                <a:ea typeface="Tahoma" panose="020B0604030504040204" pitchFamily="34" charset="0"/>
                <a:cs typeface="Times New Roman" pitchFamily="18" charset="0"/>
              </a:rPr>
              <a:t>of</a:t>
            </a:r>
            <a:r>
              <a:rPr sz="1200" b="1" spc="-100" dirty="0">
                <a:latin typeface="Times New Roman" pitchFamily="18" charset="0"/>
                <a:ea typeface="Tahoma" panose="020B0604030504040204" pitchFamily="34" charset="0"/>
                <a:cs typeface="Times New Roman" pitchFamily="18" charset="0"/>
              </a:rPr>
              <a:t> </a:t>
            </a:r>
            <a:r>
              <a:rPr sz="1200" b="1" spc="95" dirty="0">
                <a:latin typeface="Times New Roman" pitchFamily="18" charset="0"/>
                <a:ea typeface="Tahoma" panose="020B0604030504040204" pitchFamily="34" charset="0"/>
                <a:cs typeface="Times New Roman" pitchFamily="18" charset="0"/>
              </a:rPr>
              <a:t>m</a:t>
            </a:r>
            <a:r>
              <a:rPr sz="1200" b="1" dirty="0">
                <a:latin typeface="Times New Roman" pitchFamily="18" charset="0"/>
                <a:ea typeface="Tahoma" panose="020B0604030504040204" pitchFamily="34" charset="0"/>
                <a:cs typeface="Times New Roman" pitchFamily="18" charset="0"/>
              </a:rPr>
              <a:t>etallu</a:t>
            </a:r>
            <a:r>
              <a:rPr sz="1200" b="1" spc="-15" dirty="0">
                <a:latin typeface="Times New Roman" pitchFamily="18" charset="0"/>
                <a:ea typeface="Tahoma" panose="020B0604030504040204" pitchFamily="34" charset="0"/>
                <a:cs typeface="Times New Roman" pitchFamily="18" charset="0"/>
              </a:rPr>
              <a:t>r</a:t>
            </a:r>
            <a:r>
              <a:rPr sz="1200" b="1" spc="65" dirty="0">
                <a:latin typeface="Times New Roman" pitchFamily="18" charset="0"/>
                <a:ea typeface="Tahoma" panose="020B0604030504040204" pitchFamily="34" charset="0"/>
                <a:cs typeface="Times New Roman" pitchFamily="18" charset="0"/>
              </a:rPr>
              <a:t>g</a:t>
            </a:r>
            <a:r>
              <a:rPr sz="1200" b="1" spc="-10" dirty="0">
                <a:latin typeface="Times New Roman" pitchFamily="18" charset="0"/>
                <a:ea typeface="Tahoma" panose="020B0604030504040204" pitchFamily="34" charset="0"/>
                <a:cs typeface="Times New Roman" pitchFamily="18" charset="0"/>
              </a:rPr>
              <a:t>i</a:t>
            </a:r>
            <a:r>
              <a:rPr sz="1200" b="1" spc="15" dirty="0">
                <a:latin typeface="Times New Roman" pitchFamily="18" charset="0"/>
                <a:ea typeface="Tahoma" panose="020B0604030504040204" pitchFamily="34" charset="0"/>
                <a:cs typeface="Times New Roman" pitchFamily="18" charset="0"/>
              </a:rPr>
              <a:t>ca</a:t>
            </a:r>
            <a:r>
              <a:rPr sz="1200" b="1" spc="-10" dirty="0">
                <a:latin typeface="Times New Roman" pitchFamily="18" charset="0"/>
                <a:ea typeface="Tahoma" panose="020B0604030504040204" pitchFamily="34" charset="0"/>
                <a:cs typeface="Times New Roman" pitchFamily="18" charset="0"/>
              </a:rPr>
              <a:t>l  </a:t>
            </a:r>
            <a:r>
              <a:rPr sz="1200" b="1" spc="-15" dirty="0">
                <a:latin typeface="Times New Roman" pitchFamily="18" charset="0"/>
                <a:ea typeface="Tahoma" panose="020B0604030504040204" pitchFamily="34" charset="0"/>
                <a:cs typeface="Times New Roman" pitchFamily="18" charset="0"/>
              </a:rPr>
              <a:t>a</a:t>
            </a:r>
            <a:r>
              <a:rPr sz="1200" b="1" spc="50" dirty="0">
                <a:latin typeface="Times New Roman" pitchFamily="18" charset="0"/>
                <a:ea typeface="Tahoma" panose="020B0604030504040204" pitchFamily="34" charset="0"/>
                <a:cs typeface="Times New Roman" pitchFamily="18" charset="0"/>
              </a:rPr>
              <a:t>c</a:t>
            </a:r>
            <a:r>
              <a:rPr sz="1200" b="1" spc="-10" dirty="0">
                <a:latin typeface="Times New Roman" pitchFamily="18" charset="0"/>
                <a:ea typeface="Tahoma" panose="020B0604030504040204" pitchFamily="34" charset="0"/>
                <a:cs typeface="Times New Roman" pitchFamily="18" charset="0"/>
              </a:rPr>
              <a:t>tiviti</a:t>
            </a:r>
            <a:r>
              <a:rPr sz="1200" b="1" spc="-15" dirty="0">
                <a:latin typeface="Times New Roman" pitchFamily="18" charset="0"/>
                <a:ea typeface="Tahoma" panose="020B0604030504040204" pitchFamily="34" charset="0"/>
                <a:cs typeface="Times New Roman" pitchFamily="18" charset="0"/>
              </a:rPr>
              <a:t>es</a:t>
            </a:r>
            <a:r>
              <a:rPr sz="1200" b="1" spc="-100" dirty="0">
                <a:latin typeface="Times New Roman" pitchFamily="18" charset="0"/>
                <a:ea typeface="Tahoma" panose="020B0604030504040204" pitchFamily="34" charset="0"/>
                <a:cs typeface="Times New Roman" pitchFamily="18" charset="0"/>
              </a:rPr>
              <a:t> </a:t>
            </a:r>
            <a:r>
              <a:rPr sz="1200" b="1" spc="-15" dirty="0">
                <a:latin typeface="Times New Roman" pitchFamily="18" charset="0"/>
                <a:ea typeface="Tahoma" panose="020B0604030504040204" pitchFamily="34" charset="0"/>
                <a:cs typeface="Times New Roman" pitchFamily="18" charset="0"/>
              </a:rPr>
              <a:t>a</a:t>
            </a:r>
            <a:r>
              <a:rPr sz="1200" b="1" spc="5" dirty="0">
                <a:latin typeface="Times New Roman" pitchFamily="18" charset="0"/>
                <a:ea typeface="Tahoma" panose="020B0604030504040204" pitchFamily="34" charset="0"/>
                <a:cs typeface="Times New Roman" pitchFamily="18" charset="0"/>
              </a:rPr>
              <a:t>c</a:t>
            </a:r>
            <a:r>
              <a:rPr sz="1200" b="1" spc="-10" dirty="0">
                <a:latin typeface="Times New Roman" pitchFamily="18" charset="0"/>
                <a:ea typeface="Tahoma" panose="020B0604030504040204" pitchFamily="34" charset="0"/>
                <a:cs typeface="Times New Roman" pitchFamily="18" charset="0"/>
              </a:rPr>
              <a:t>ros</a:t>
            </a:r>
            <a:r>
              <a:rPr sz="1200" b="1" spc="-40" dirty="0">
                <a:latin typeface="Times New Roman" pitchFamily="18" charset="0"/>
                <a:ea typeface="Tahoma" panose="020B0604030504040204" pitchFamily="34" charset="0"/>
                <a:cs typeface="Times New Roman" pitchFamily="18" charset="0"/>
              </a:rPr>
              <a:t>s</a:t>
            </a:r>
            <a:r>
              <a:rPr sz="1200" b="1" spc="-100" dirty="0">
                <a:latin typeface="Times New Roman" pitchFamily="18" charset="0"/>
                <a:ea typeface="Tahoma" panose="020B0604030504040204" pitchFamily="34" charset="0"/>
                <a:cs typeface="Times New Roman" pitchFamily="18" charset="0"/>
              </a:rPr>
              <a:t> </a:t>
            </a:r>
            <a:r>
              <a:rPr sz="1200" b="1" spc="-55" dirty="0">
                <a:latin typeface="Times New Roman" pitchFamily="18" charset="0"/>
                <a:ea typeface="Tahoma" panose="020B0604030504040204" pitchFamily="34" charset="0"/>
                <a:cs typeface="Times New Roman" pitchFamily="18" charset="0"/>
              </a:rPr>
              <a:t>56</a:t>
            </a:r>
            <a:r>
              <a:rPr sz="1200" b="1" spc="-100" dirty="0">
                <a:latin typeface="Times New Roman" pitchFamily="18" charset="0"/>
                <a:ea typeface="Tahoma" panose="020B0604030504040204" pitchFamily="34" charset="0"/>
                <a:cs typeface="Times New Roman" pitchFamily="18" charset="0"/>
              </a:rPr>
              <a:t> </a:t>
            </a:r>
            <a:r>
              <a:rPr sz="1200" b="1" spc="35" dirty="0">
                <a:latin typeface="Times New Roman" pitchFamily="18" charset="0"/>
                <a:ea typeface="Tahoma" panose="020B0604030504040204" pitchFamily="34" charset="0"/>
                <a:cs typeface="Times New Roman" pitchFamily="18" charset="0"/>
              </a:rPr>
              <a:t>c</a:t>
            </a:r>
            <a:r>
              <a:rPr sz="1200" b="1" spc="45" dirty="0">
                <a:latin typeface="Times New Roman" pitchFamily="18" charset="0"/>
                <a:ea typeface="Tahoma" panose="020B0604030504040204" pitchFamily="34" charset="0"/>
                <a:cs typeface="Times New Roman" pitchFamily="18" charset="0"/>
              </a:rPr>
              <a:t>h</a:t>
            </a:r>
            <a:r>
              <a:rPr sz="1200" b="1" spc="20" dirty="0">
                <a:latin typeface="Times New Roman" pitchFamily="18" charset="0"/>
                <a:ea typeface="Tahoma" panose="020B0604030504040204" pitchFamily="34" charset="0"/>
                <a:cs typeface="Times New Roman" pitchFamily="18" charset="0"/>
              </a:rPr>
              <a:t>ap</a:t>
            </a:r>
            <a:r>
              <a:rPr sz="1200" b="1" spc="-10" dirty="0">
                <a:latin typeface="Times New Roman" pitchFamily="18" charset="0"/>
                <a:ea typeface="Tahoma" panose="020B0604030504040204" pitchFamily="34" charset="0"/>
                <a:cs typeface="Times New Roman" pitchFamily="18" charset="0"/>
              </a:rPr>
              <a:t>t</a:t>
            </a:r>
            <a:r>
              <a:rPr sz="1200" b="1" spc="-15" dirty="0">
                <a:latin typeface="Times New Roman" pitchFamily="18" charset="0"/>
                <a:ea typeface="Tahoma" panose="020B0604030504040204" pitchFamily="34" charset="0"/>
                <a:cs typeface="Times New Roman" pitchFamily="18" charset="0"/>
              </a:rPr>
              <a:t>er</a:t>
            </a:r>
            <a:r>
              <a:rPr sz="1200" b="1" spc="-95" dirty="0">
                <a:latin typeface="Times New Roman" pitchFamily="18" charset="0"/>
                <a:ea typeface="Tahoma" panose="020B0604030504040204" pitchFamily="34" charset="0"/>
                <a:cs typeface="Times New Roman" pitchFamily="18" charset="0"/>
              </a:rPr>
              <a:t>s.  </a:t>
            </a:r>
            <a:r>
              <a:rPr sz="1200" b="1" spc="55" dirty="0">
                <a:latin typeface="Times New Roman" pitchFamily="18" charset="0"/>
                <a:ea typeface="Tahoma" panose="020B0604030504040204" pitchFamily="34" charset="0"/>
                <a:cs typeface="Times New Roman" pitchFamily="18" charset="0"/>
              </a:rPr>
              <a:t>Membe</a:t>
            </a:r>
            <a:r>
              <a:rPr sz="1200" b="1" spc="-35" dirty="0">
                <a:latin typeface="Times New Roman" pitchFamily="18" charset="0"/>
                <a:ea typeface="Tahoma" panose="020B0604030504040204" pitchFamily="34" charset="0"/>
                <a:cs typeface="Times New Roman" pitchFamily="18" charset="0"/>
              </a:rPr>
              <a:t>r</a:t>
            </a:r>
            <a:r>
              <a:rPr sz="1200" b="1" spc="15" dirty="0">
                <a:latin typeface="Times New Roman" pitchFamily="18" charset="0"/>
                <a:ea typeface="Tahoma" panose="020B0604030504040204" pitchFamily="34" charset="0"/>
                <a:cs typeface="Times New Roman" pitchFamily="18" charset="0"/>
              </a:rPr>
              <a:t>ship</a:t>
            </a:r>
            <a:r>
              <a:rPr sz="1200" b="1" spc="-100" dirty="0">
                <a:latin typeface="Times New Roman" pitchFamily="18" charset="0"/>
                <a:ea typeface="Tahoma" panose="020B0604030504040204" pitchFamily="34" charset="0"/>
                <a:cs typeface="Times New Roman" pitchFamily="18" charset="0"/>
              </a:rPr>
              <a:t> </a:t>
            </a:r>
            <a:r>
              <a:rPr sz="1200" b="1" spc="-45" dirty="0">
                <a:latin typeface="Times New Roman" pitchFamily="18" charset="0"/>
                <a:ea typeface="Tahoma" panose="020B0604030504040204" pitchFamily="34" charset="0"/>
                <a:cs typeface="Times New Roman" pitchFamily="18" charset="0"/>
              </a:rPr>
              <a:t>r</a:t>
            </a:r>
            <a:r>
              <a:rPr sz="1200" b="1" spc="5" dirty="0">
                <a:latin typeface="Times New Roman" pitchFamily="18" charset="0"/>
                <a:ea typeface="Tahoma" panose="020B0604030504040204" pitchFamily="34" charset="0"/>
                <a:cs typeface="Times New Roman" pitchFamily="18" charset="0"/>
              </a:rPr>
              <a:t>e</a:t>
            </a:r>
            <a:r>
              <a:rPr sz="1200" b="1" spc="30" dirty="0">
                <a:latin typeface="Times New Roman" pitchFamily="18" charset="0"/>
                <a:ea typeface="Tahoma" panose="020B0604030504040204" pitchFamily="34" charset="0"/>
                <a:cs typeface="Times New Roman" pitchFamily="18" charset="0"/>
              </a:rPr>
              <a:t>qui</a:t>
            </a:r>
            <a:r>
              <a:rPr sz="1200" b="1" spc="-45" dirty="0">
                <a:latin typeface="Times New Roman" pitchFamily="18" charset="0"/>
                <a:ea typeface="Tahoma" panose="020B0604030504040204" pitchFamily="34" charset="0"/>
                <a:cs typeface="Times New Roman" pitchFamily="18" charset="0"/>
              </a:rPr>
              <a:t>r</a:t>
            </a:r>
            <a:r>
              <a:rPr sz="1200" b="1" spc="50" dirty="0">
                <a:latin typeface="Times New Roman" pitchFamily="18" charset="0"/>
                <a:ea typeface="Tahoma" panose="020B0604030504040204" pitchFamily="34" charset="0"/>
                <a:cs typeface="Times New Roman" pitchFamily="18" charset="0"/>
              </a:rPr>
              <a:t>em</a:t>
            </a:r>
            <a:r>
              <a:rPr sz="1200" b="1" spc="5" dirty="0">
                <a:latin typeface="Times New Roman" pitchFamily="18" charset="0"/>
                <a:ea typeface="Tahoma" panose="020B0604030504040204" pitchFamily="34" charset="0"/>
                <a:cs typeface="Times New Roman" pitchFamily="18" charset="0"/>
              </a:rPr>
              <a:t>ents  </a:t>
            </a:r>
            <a:r>
              <a:rPr sz="1200" b="1" spc="-25" dirty="0">
                <a:latin typeface="Times New Roman" pitchFamily="18" charset="0"/>
                <a:ea typeface="Tahoma" panose="020B0604030504040204" pitchFamily="34" charset="0"/>
                <a:cs typeface="Times New Roman" pitchFamily="18" charset="0"/>
              </a:rPr>
              <a:t>a</a:t>
            </a:r>
            <a:r>
              <a:rPr sz="1200" b="1" spc="-35" dirty="0">
                <a:latin typeface="Times New Roman" pitchFamily="18" charset="0"/>
                <a:ea typeface="Tahoma" panose="020B0604030504040204" pitchFamily="34" charset="0"/>
                <a:cs typeface="Times New Roman" pitchFamily="18" charset="0"/>
              </a:rPr>
              <a:t>r</a:t>
            </a:r>
            <a:r>
              <a:rPr sz="1200" b="1" spc="5" dirty="0">
                <a:latin typeface="Times New Roman" pitchFamily="18" charset="0"/>
                <a:ea typeface="Tahoma" panose="020B0604030504040204" pitchFamily="34" charset="0"/>
                <a:cs typeface="Times New Roman" pitchFamily="18" charset="0"/>
              </a:rPr>
              <a:t>e</a:t>
            </a:r>
            <a:r>
              <a:rPr sz="1200" b="1" spc="-100" dirty="0">
                <a:latin typeface="Times New Roman" pitchFamily="18" charset="0"/>
                <a:ea typeface="Tahoma" panose="020B0604030504040204" pitchFamily="34" charset="0"/>
                <a:cs typeface="Times New Roman" pitchFamily="18" charset="0"/>
              </a:rPr>
              <a:t> </a:t>
            </a:r>
            <a:r>
              <a:rPr sz="1200" b="1" spc="-20" dirty="0">
                <a:latin typeface="Times New Roman" pitchFamily="18" charset="0"/>
                <a:ea typeface="Tahoma" panose="020B0604030504040204" pitchFamily="34" charset="0"/>
                <a:cs typeface="Times New Roman" pitchFamily="18" charset="0"/>
              </a:rPr>
              <a:t>st</a:t>
            </a:r>
            <a:r>
              <a:rPr sz="1200" b="1" spc="-30" dirty="0">
                <a:latin typeface="Times New Roman" pitchFamily="18" charset="0"/>
                <a:ea typeface="Tahoma" panose="020B0604030504040204" pitchFamily="34" charset="0"/>
                <a:cs typeface="Times New Roman" pitchFamily="18" charset="0"/>
              </a:rPr>
              <a:t>r</a:t>
            </a:r>
            <a:r>
              <a:rPr sz="1200" b="1" spc="20" dirty="0">
                <a:latin typeface="Times New Roman" pitchFamily="18" charset="0"/>
                <a:ea typeface="Tahoma" panose="020B0604030504040204" pitchFamily="34" charset="0"/>
                <a:cs typeface="Times New Roman" pitchFamily="18" charset="0"/>
              </a:rPr>
              <a:t>in</a:t>
            </a:r>
            <a:r>
              <a:rPr sz="1200" b="1" spc="35" dirty="0">
                <a:latin typeface="Times New Roman" pitchFamily="18" charset="0"/>
                <a:ea typeface="Tahoma" panose="020B0604030504040204" pitchFamily="34" charset="0"/>
                <a:cs typeface="Times New Roman" pitchFamily="18" charset="0"/>
              </a:rPr>
              <a:t>gent</a:t>
            </a:r>
            <a:r>
              <a:rPr sz="1200" b="1" spc="-100" dirty="0">
                <a:latin typeface="Times New Roman" pitchFamily="18" charset="0"/>
                <a:ea typeface="Tahoma" panose="020B0604030504040204" pitchFamily="34" charset="0"/>
                <a:cs typeface="Times New Roman" pitchFamily="18" charset="0"/>
              </a:rPr>
              <a:t> </a:t>
            </a:r>
            <a:r>
              <a:rPr sz="1200" b="1" spc="-15" dirty="0">
                <a:latin typeface="Times New Roman" pitchFamily="18" charset="0"/>
                <a:ea typeface="Tahoma" panose="020B0604030504040204" pitchFamily="34" charset="0"/>
                <a:cs typeface="Times New Roman" pitchFamily="18" charset="0"/>
              </a:rPr>
              <a:t>t</a:t>
            </a:r>
            <a:r>
              <a:rPr sz="1200" b="1" spc="20" dirty="0">
                <a:latin typeface="Times New Roman" pitchFamily="18" charset="0"/>
                <a:ea typeface="Tahoma" panose="020B0604030504040204" pitchFamily="34" charset="0"/>
                <a:cs typeface="Times New Roman" pitchFamily="18" charset="0"/>
              </a:rPr>
              <a:t>o</a:t>
            </a:r>
            <a:r>
              <a:rPr sz="1200" b="1" spc="-100" dirty="0">
                <a:latin typeface="Times New Roman" pitchFamily="18" charset="0"/>
                <a:ea typeface="Tahoma" panose="020B0604030504040204" pitchFamily="34" charset="0"/>
                <a:cs typeface="Times New Roman" pitchFamily="18" charset="0"/>
              </a:rPr>
              <a:t> </a:t>
            </a:r>
            <a:r>
              <a:rPr sz="1200" b="1" spc="95" dirty="0">
                <a:latin typeface="Times New Roman" pitchFamily="18" charset="0"/>
                <a:ea typeface="Tahoma" panose="020B0604030504040204" pitchFamily="34" charset="0"/>
                <a:cs typeface="Times New Roman" pitchFamily="18" charset="0"/>
              </a:rPr>
              <a:t>m</a:t>
            </a:r>
            <a:r>
              <a:rPr sz="1200" b="1" spc="-10" dirty="0">
                <a:latin typeface="Times New Roman" pitchFamily="18" charset="0"/>
                <a:ea typeface="Tahoma" panose="020B0604030504040204" pitchFamily="34" charset="0"/>
                <a:cs typeface="Times New Roman" pitchFamily="18" charset="0"/>
              </a:rPr>
              <a:t>ai</a:t>
            </a:r>
            <a:r>
              <a:rPr sz="1200" b="1" spc="45" dirty="0">
                <a:latin typeface="Times New Roman" pitchFamily="18" charset="0"/>
                <a:ea typeface="Tahoma" panose="020B0604030504040204" pitchFamily="34" charset="0"/>
                <a:cs typeface="Times New Roman" pitchFamily="18" charset="0"/>
              </a:rPr>
              <a:t>n</a:t>
            </a:r>
            <a:r>
              <a:rPr sz="1200" b="1" spc="-5" dirty="0">
                <a:latin typeface="Times New Roman" pitchFamily="18" charset="0"/>
                <a:ea typeface="Tahoma" panose="020B0604030504040204" pitchFamily="34" charset="0"/>
                <a:cs typeface="Times New Roman" pitchFamily="18" charset="0"/>
              </a:rPr>
              <a:t>tai</a:t>
            </a:r>
            <a:r>
              <a:rPr sz="1200" b="1" spc="45" dirty="0">
                <a:latin typeface="Times New Roman" pitchFamily="18" charset="0"/>
                <a:ea typeface="Tahoma" panose="020B0604030504040204" pitchFamily="34" charset="0"/>
                <a:cs typeface="Times New Roman" pitchFamily="18" charset="0"/>
              </a:rPr>
              <a:t>n</a:t>
            </a:r>
            <a:endParaRPr sz="1200" b="1">
              <a:latin typeface="Times New Roman" pitchFamily="18" charset="0"/>
              <a:ea typeface="Tahoma" panose="020B0604030504040204" pitchFamily="34" charset="0"/>
              <a:cs typeface="Times New Roman" pitchFamily="18" charset="0"/>
            </a:endParaRPr>
          </a:p>
          <a:p>
            <a:pPr marL="12700" marR="438785">
              <a:lnSpc>
                <a:spcPct val="121000"/>
              </a:lnSpc>
            </a:pPr>
            <a:r>
              <a:rPr sz="1200" b="1" spc="30" dirty="0">
                <a:latin typeface="Times New Roman" pitchFamily="18" charset="0"/>
                <a:ea typeface="Tahoma" panose="020B0604030504040204" pitchFamily="34" charset="0"/>
                <a:cs typeface="Times New Roman" pitchFamily="18" charset="0"/>
              </a:rPr>
              <a:t>th</a:t>
            </a:r>
            <a:r>
              <a:rPr sz="1200" b="1" spc="5" dirty="0">
                <a:latin typeface="Times New Roman" pitchFamily="18" charset="0"/>
                <a:ea typeface="Tahoma" panose="020B0604030504040204" pitchFamily="34" charset="0"/>
                <a:cs typeface="Times New Roman" pitchFamily="18" charset="0"/>
              </a:rPr>
              <a:t>e</a:t>
            </a:r>
            <a:r>
              <a:rPr sz="1200" b="1" spc="-100" dirty="0">
                <a:latin typeface="Times New Roman" pitchFamily="18" charset="0"/>
                <a:ea typeface="Tahoma" panose="020B0604030504040204" pitchFamily="34" charset="0"/>
                <a:cs typeface="Times New Roman" pitchFamily="18" charset="0"/>
              </a:rPr>
              <a:t> </a:t>
            </a:r>
            <a:r>
              <a:rPr sz="1200" b="1" spc="45" dirty="0">
                <a:latin typeface="Times New Roman" pitchFamily="18" charset="0"/>
                <a:ea typeface="Tahoma" panose="020B0604030504040204" pitchFamily="34" charset="0"/>
                <a:cs typeface="Times New Roman" pitchFamily="18" charset="0"/>
              </a:rPr>
              <a:t>h</a:t>
            </a:r>
            <a:r>
              <a:rPr sz="1200" b="1" spc="-10" dirty="0">
                <a:latin typeface="Times New Roman" pitchFamily="18" charset="0"/>
                <a:ea typeface="Tahoma" panose="020B0604030504040204" pitchFamily="34" charset="0"/>
                <a:cs typeface="Times New Roman" pitchFamily="18" charset="0"/>
              </a:rPr>
              <a:t>i</a:t>
            </a:r>
            <a:r>
              <a:rPr sz="1200" b="1" spc="55" dirty="0">
                <a:latin typeface="Times New Roman" pitchFamily="18" charset="0"/>
                <a:ea typeface="Tahoma" panose="020B0604030504040204" pitchFamily="34" charset="0"/>
                <a:cs typeface="Times New Roman" pitchFamily="18" charset="0"/>
              </a:rPr>
              <a:t>gh</a:t>
            </a:r>
            <a:r>
              <a:rPr sz="1200" b="1" spc="-5" dirty="0">
                <a:latin typeface="Times New Roman" pitchFamily="18" charset="0"/>
                <a:ea typeface="Tahoma" panose="020B0604030504040204" pitchFamily="34" charset="0"/>
                <a:cs typeface="Times New Roman" pitchFamily="18" charset="0"/>
              </a:rPr>
              <a:t>est</a:t>
            </a:r>
            <a:r>
              <a:rPr sz="1200" b="1" spc="-100" dirty="0">
                <a:latin typeface="Times New Roman" pitchFamily="18" charset="0"/>
                <a:ea typeface="Tahoma" panose="020B0604030504040204" pitchFamily="34" charset="0"/>
                <a:cs typeface="Times New Roman" pitchFamily="18" charset="0"/>
              </a:rPr>
              <a:t> </a:t>
            </a:r>
            <a:r>
              <a:rPr sz="1200" b="1" spc="15" dirty="0">
                <a:latin typeface="Times New Roman" pitchFamily="18" charset="0"/>
                <a:ea typeface="Tahoma" panose="020B0604030504040204" pitchFamily="34" charset="0"/>
                <a:cs typeface="Times New Roman" pitchFamily="18" charset="0"/>
              </a:rPr>
              <a:t>p</a:t>
            </a:r>
            <a:r>
              <a:rPr sz="1200" b="1" spc="-5" dirty="0">
                <a:latin typeface="Times New Roman" pitchFamily="18" charset="0"/>
                <a:ea typeface="Tahoma" panose="020B0604030504040204" pitchFamily="34" charset="0"/>
                <a:cs typeface="Times New Roman" pitchFamily="18" charset="0"/>
              </a:rPr>
              <a:t>r</a:t>
            </a:r>
            <a:r>
              <a:rPr sz="1200" b="1" spc="5" dirty="0">
                <a:latin typeface="Times New Roman" pitchFamily="18" charset="0"/>
                <a:ea typeface="Tahoma" panose="020B0604030504040204" pitchFamily="34" charset="0"/>
                <a:cs typeface="Times New Roman" pitchFamily="18" charset="0"/>
              </a:rPr>
              <a:t>o</a:t>
            </a:r>
            <a:r>
              <a:rPr sz="1200" b="1" spc="-10" dirty="0">
                <a:latin typeface="Times New Roman" pitchFamily="18" charset="0"/>
                <a:ea typeface="Tahoma" panose="020B0604030504040204" pitchFamily="34" charset="0"/>
                <a:cs typeface="Times New Roman" pitchFamily="18" charset="0"/>
              </a:rPr>
              <a:t>f</a:t>
            </a:r>
            <a:r>
              <a:rPr sz="1200" b="1" spc="5" dirty="0">
                <a:latin typeface="Times New Roman" pitchFamily="18" charset="0"/>
                <a:ea typeface="Tahoma" panose="020B0604030504040204" pitchFamily="34" charset="0"/>
                <a:cs typeface="Times New Roman" pitchFamily="18" charset="0"/>
              </a:rPr>
              <a:t>e</a:t>
            </a:r>
            <a:r>
              <a:rPr sz="1200" b="1" spc="-40" dirty="0">
                <a:latin typeface="Times New Roman" pitchFamily="18" charset="0"/>
                <a:ea typeface="Tahoma" panose="020B0604030504040204" pitchFamily="34" charset="0"/>
                <a:cs typeface="Times New Roman" pitchFamily="18" charset="0"/>
              </a:rPr>
              <a:t>ss</a:t>
            </a:r>
            <a:r>
              <a:rPr sz="1200" b="1" spc="-10" dirty="0">
                <a:latin typeface="Times New Roman" pitchFamily="18" charset="0"/>
                <a:ea typeface="Tahoma" panose="020B0604030504040204" pitchFamily="34" charset="0"/>
                <a:cs typeface="Times New Roman" pitchFamily="18" charset="0"/>
              </a:rPr>
              <a:t>i</a:t>
            </a:r>
            <a:r>
              <a:rPr sz="1200" b="1" spc="15" dirty="0">
                <a:latin typeface="Times New Roman" pitchFamily="18" charset="0"/>
                <a:ea typeface="Tahoma" panose="020B0604030504040204" pitchFamily="34" charset="0"/>
                <a:cs typeface="Times New Roman" pitchFamily="18" charset="0"/>
              </a:rPr>
              <a:t>ona</a:t>
            </a:r>
            <a:r>
              <a:rPr sz="1200" b="1" spc="-10" dirty="0">
                <a:latin typeface="Times New Roman" pitchFamily="18" charset="0"/>
                <a:ea typeface="Tahoma" panose="020B0604030504040204" pitchFamily="34" charset="0"/>
                <a:cs typeface="Times New Roman" pitchFamily="18" charset="0"/>
              </a:rPr>
              <a:t>l  </a:t>
            </a:r>
            <a:r>
              <a:rPr sz="1200" b="1" spc="-15" dirty="0">
                <a:latin typeface="Times New Roman" pitchFamily="18" charset="0"/>
                <a:ea typeface="Tahoma" panose="020B0604030504040204" pitchFamily="34" charset="0"/>
                <a:cs typeface="Times New Roman" pitchFamily="18" charset="0"/>
              </a:rPr>
              <a:t>sta</a:t>
            </a:r>
            <a:r>
              <a:rPr sz="1200" b="1" spc="45" dirty="0">
                <a:latin typeface="Times New Roman" pitchFamily="18" charset="0"/>
                <a:ea typeface="Tahoma" panose="020B0604030504040204" pitchFamily="34" charset="0"/>
                <a:cs typeface="Times New Roman" pitchFamily="18" charset="0"/>
              </a:rPr>
              <a:t>n</a:t>
            </a:r>
            <a:r>
              <a:rPr sz="1200" b="1" spc="20" dirty="0">
                <a:latin typeface="Times New Roman" pitchFamily="18" charset="0"/>
                <a:ea typeface="Tahoma" panose="020B0604030504040204" pitchFamily="34" charset="0"/>
                <a:cs typeface="Times New Roman" pitchFamily="18" charset="0"/>
              </a:rPr>
              <a:t>da</a:t>
            </a:r>
            <a:r>
              <a:rPr sz="1200" b="1" spc="-45" dirty="0">
                <a:latin typeface="Times New Roman" pitchFamily="18" charset="0"/>
                <a:ea typeface="Tahoma" panose="020B0604030504040204" pitchFamily="34" charset="0"/>
                <a:cs typeface="Times New Roman" pitchFamily="18" charset="0"/>
              </a:rPr>
              <a:t>r</a:t>
            </a:r>
            <a:r>
              <a:rPr sz="1200" b="1" spc="-50" dirty="0">
                <a:latin typeface="Times New Roman" pitchFamily="18" charset="0"/>
                <a:ea typeface="Tahoma" panose="020B0604030504040204" pitchFamily="34" charset="0"/>
                <a:cs typeface="Times New Roman" pitchFamily="18" charset="0"/>
              </a:rPr>
              <a:t>ds.</a:t>
            </a:r>
            <a:r>
              <a:rPr sz="1200" b="1" spc="-100" dirty="0">
                <a:latin typeface="Times New Roman" pitchFamily="18" charset="0"/>
                <a:ea typeface="Tahoma" panose="020B0604030504040204" pitchFamily="34" charset="0"/>
                <a:cs typeface="Times New Roman" pitchFamily="18" charset="0"/>
              </a:rPr>
              <a:t> </a:t>
            </a:r>
            <a:r>
              <a:rPr sz="1200" b="1" spc="-50" dirty="0">
                <a:latin typeface="Times New Roman" pitchFamily="18" charset="0"/>
                <a:ea typeface="Tahoma" panose="020B0604030504040204" pitchFamily="34" charset="0"/>
                <a:cs typeface="Times New Roman" pitchFamily="18" charset="0"/>
              </a:rPr>
              <a:t>T</a:t>
            </a:r>
            <a:r>
              <a:rPr sz="1200" b="1" spc="45" dirty="0">
                <a:latin typeface="Times New Roman" pitchFamily="18" charset="0"/>
                <a:ea typeface="Tahoma" panose="020B0604030504040204" pitchFamily="34" charset="0"/>
                <a:cs typeface="Times New Roman" pitchFamily="18" charset="0"/>
              </a:rPr>
              <a:t>h</a:t>
            </a:r>
            <a:r>
              <a:rPr sz="1200" b="1" spc="5" dirty="0">
                <a:latin typeface="Times New Roman" pitchFamily="18" charset="0"/>
                <a:ea typeface="Tahoma" panose="020B0604030504040204" pitchFamily="34" charset="0"/>
                <a:cs typeface="Times New Roman" pitchFamily="18" charset="0"/>
              </a:rPr>
              <a:t>e</a:t>
            </a:r>
            <a:endParaRPr sz="1200" b="1">
              <a:latin typeface="Times New Roman" pitchFamily="18" charset="0"/>
              <a:ea typeface="Tahoma" panose="020B0604030504040204" pitchFamily="34" charset="0"/>
              <a:cs typeface="Times New Roman" pitchFamily="18" charset="0"/>
            </a:endParaRPr>
          </a:p>
          <a:p>
            <a:pPr marL="12700" marR="171450">
              <a:lnSpc>
                <a:spcPct val="121000"/>
              </a:lnSpc>
            </a:pPr>
            <a:r>
              <a:rPr sz="1200" b="1" spc="5" dirty="0">
                <a:latin typeface="Times New Roman" pitchFamily="18" charset="0"/>
                <a:ea typeface="Tahoma" panose="020B0604030504040204" pitchFamily="34" charset="0"/>
                <a:cs typeface="Times New Roman" pitchFamily="18" charset="0"/>
              </a:rPr>
              <a:t>s</a:t>
            </a:r>
            <a:r>
              <a:rPr sz="1200" b="1" spc="-5" dirty="0">
                <a:latin typeface="Times New Roman" pitchFamily="18" charset="0"/>
                <a:ea typeface="Tahoma" panose="020B0604030504040204" pitchFamily="34" charset="0"/>
                <a:cs typeface="Times New Roman" pitchFamily="18" charset="0"/>
              </a:rPr>
              <a:t>c</a:t>
            </a:r>
            <a:r>
              <a:rPr sz="1200" b="1" spc="20" dirty="0">
                <a:latin typeface="Times New Roman" pitchFamily="18" charset="0"/>
                <a:ea typeface="Tahoma" panose="020B0604030504040204" pitchFamily="34" charset="0"/>
                <a:cs typeface="Times New Roman" pitchFamily="18" charset="0"/>
              </a:rPr>
              <a:t>o</a:t>
            </a:r>
            <a:r>
              <a:rPr sz="1200" b="1" spc="30" dirty="0">
                <a:latin typeface="Times New Roman" pitchFamily="18" charset="0"/>
                <a:ea typeface="Tahoma" panose="020B0604030504040204" pitchFamily="34" charset="0"/>
                <a:cs typeface="Times New Roman" pitchFamily="18" charset="0"/>
              </a:rPr>
              <a:t>pe</a:t>
            </a:r>
            <a:r>
              <a:rPr sz="1200" b="1" spc="-100" dirty="0">
                <a:latin typeface="Times New Roman" pitchFamily="18" charset="0"/>
                <a:ea typeface="Tahoma" panose="020B0604030504040204" pitchFamily="34" charset="0"/>
                <a:cs typeface="Times New Roman" pitchFamily="18" charset="0"/>
              </a:rPr>
              <a:t> </a:t>
            </a:r>
            <a:r>
              <a:rPr sz="1200" b="1" dirty="0">
                <a:latin typeface="Times New Roman" pitchFamily="18" charset="0"/>
                <a:ea typeface="Tahoma" panose="020B0604030504040204" pitchFamily="34" charset="0"/>
                <a:cs typeface="Times New Roman" pitchFamily="18" charset="0"/>
              </a:rPr>
              <a:t>of</a:t>
            </a:r>
            <a:r>
              <a:rPr sz="1200" b="1" spc="-100" dirty="0">
                <a:latin typeface="Times New Roman" pitchFamily="18" charset="0"/>
                <a:ea typeface="Tahoma" panose="020B0604030504040204" pitchFamily="34" charset="0"/>
                <a:cs typeface="Times New Roman" pitchFamily="18" charset="0"/>
              </a:rPr>
              <a:t> </a:t>
            </a:r>
            <a:r>
              <a:rPr sz="1200" b="1" spc="30" dirty="0">
                <a:latin typeface="Times New Roman" pitchFamily="18" charset="0"/>
                <a:ea typeface="Tahoma" panose="020B0604030504040204" pitchFamily="34" charset="0"/>
                <a:cs typeface="Times New Roman" pitchFamily="18" charset="0"/>
              </a:rPr>
              <a:t>th</a:t>
            </a:r>
            <a:r>
              <a:rPr sz="1200" b="1" spc="5" dirty="0">
                <a:latin typeface="Times New Roman" pitchFamily="18" charset="0"/>
                <a:ea typeface="Tahoma" panose="020B0604030504040204" pitchFamily="34" charset="0"/>
                <a:cs typeface="Times New Roman" pitchFamily="18" charset="0"/>
              </a:rPr>
              <a:t>e</a:t>
            </a:r>
            <a:r>
              <a:rPr sz="1200" b="1" spc="-100" dirty="0">
                <a:latin typeface="Times New Roman" pitchFamily="18" charset="0"/>
                <a:ea typeface="Tahoma" panose="020B0604030504040204" pitchFamily="34" charset="0"/>
                <a:cs typeface="Times New Roman" pitchFamily="18" charset="0"/>
              </a:rPr>
              <a:t> </a:t>
            </a:r>
            <a:r>
              <a:rPr sz="1200" b="1" spc="-135" dirty="0">
                <a:latin typeface="Times New Roman" pitchFamily="18" charset="0"/>
                <a:ea typeface="Tahoma" panose="020B0604030504040204" pitchFamily="34" charset="0"/>
                <a:cs typeface="Times New Roman" pitchFamily="18" charset="0"/>
              </a:rPr>
              <a:t>I</a:t>
            </a:r>
            <a:r>
              <a:rPr sz="1200" b="1" spc="5" dirty="0">
                <a:latin typeface="Times New Roman" pitchFamily="18" charset="0"/>
                <a:ea typeface="Tahoma" panose="020B0604030504040204" pitchFamily="34" charset="0"/>
                <a:cs typeface="Times New Roman" pitchFamily="18" charset="0"/>
              </a:rPr>
              <a:t>nsti</a:t>
            </a:r>
            <a:r>
              <a:rPr sz="1200" b="1" spc="25" dirty="0">
                <a:latin typeface="Times New Roman" pitchFamily="18" charset="0"/>
                <a:ea typeface="Tahoma" panose="020B0604030504040204" pitchFamily="34" charset="0"/>
                <a:cs typeface="Times New Roman" pitchFamily="18" charset="0"/>
              </a:rPr>
              <a:t>tu</a:t>
            </a:r>
            <a:r>
              <a:rPr sz="1200" b="1" spc="-10" dirty="0">
                <a:latin typeface="Times New Roman" pitchFamily="18" charset="0"/>
                <a:ea typeface="Tahoma" panose="020B0604030504040204" pitchFamily="34" charset="0"/>
                <a:cs typeface="Times New Roman" pitchFamily="18" charset="0"/>
              </a:rPr>
              <a:t>t</a:t>
            </a:r>
            <a:r>
              <a:rPr sz="1200" b="1" spc="5" dirty="0">
                <a:latin typeface="Times New Roman" pitchFamily="18" charset="0"/>
                <a:ea typeface="Tahoma" panose="020B0604030504040204" pitchFamily="34" charset="0"/>
                <a:cs typeface="Times New Roman" pitchFamily="18" charset="0"/>
              </a:rPr>
              <a:t>e  </a:t>
            </a:r>
            <a:r>
              <a:rPr sz="1200" b="1" spc="-15" dirty="0">
                <a:latin typeface="Times New Roman" pitchFamily="18" charset="0"/>
                <a:ea typeface="Tahoma" panose="020B0604030504040204" pitchFamily="34" charset="0"/>
                <a:cs typeface="Times New Roman" pitchFamily="18" charset="0"/>
              </a:rPr>
              <a:t>a</a:t>
            </a:r>
            <a:r>
              <a:rPr sz="1200" b="1" spc="50" dirty="0">
                <a:latin typeface="Times New Roman" pitchFamily="18" charset="0"/>
                <a:ea typeface="Tahoma" panose="020B0604030504040204" pitchFamily="34" charset="0"/>
                <a:cs typeface="Times New Roman" pitchFamily="18" charset="0"/>
              </a:rPr>
              <a:t>c</a:t>
            </a:r>
            <a:r>
              <a:rPr sz="1200" b="1" spc="-10" dirty="0">
                <a:latin typeface="Times New Roman" pitchFamily="18" charset="0"/>
                <a:ea typeface="Tahoma" panose="020B0604030504040204" pitchFamily="34" charset="0"/>
                <a:cs typeface="Times New Roman" pitchFamily="18" charset="0"/>
              </a:rPr>
              <a:t>tiviti</a:t>
            </a:r>
            <a:r>
              <a:rPr sz="1200" b="1" spc="-15" dirty="0">
                <a:latin typeface="Times New Roman" pitchFamily="18" charset="0"/>
                <a:ea typeface="Tahoma" panose="020B0604030504040204" pitchFamily="34" charset="0"/>
                <a:cs typeface="Times New Roman" pitchFamily="18" charset="0"/>
              </a:rPr>
              <a:t>es</a:t>
            </a:r>
            <a:r>
              <a:rPr sz="1200" b="1" spc="-100" dirty="0">
                <a:latin typeface="Times New Roman" pitchFamily="18" charset="0"/>
                <a:ea typeface="Tahoma" panose="020B0604030504040204" pitchFamily="34" charset="0"/>
                <a:cs typeface="Times New Roman" pitchFamily="18" charset="0"/>
              </a:rPr>
              <a:t> </a:t>
            </a:r>
            <a:r>
              <a:rPr sz="1200" b="1" spc="20" dirty="0">
                <a:latin typeface="Times New Roman" pitchFamily="18" charset="0"/>
                <a:ea typeface="Tahoma" panose="020B0604030504040204" pitchFamily="34" charset="0"/>
                <a:cs typeface="Times New Roman" pitchFamily="18" charset="0"/>
              </a:rPr>
              <a:t>in</a:t>
            </a:r>
            <a:r>
              <a:rPr sz="1200" b="1" spc="35" dirty="0">
                <a:latin typeface="Times New Roman" pitchFamily="18" charset="0"/>
                <a:ea typeface="Tahoma" panose="020B0604030504040204" pitchFamily="34" charset="0"/>
                <a:cs typeface="Times New Roman" pitchFamily="18" charset="0"/>
              </a:rPr>
              <a:t>c</a:t>
            </a:r>
            <a:r>
              <a:rPr sz="1200" b="1" spc="-10" dirty="0">
                <a:latin typeface="Times New Roman" pitchFamily="18" charset="0"/>
                <a:ea typeface="Tahoma" panose="020B0604030504040204" pitchFamily="34" charset="0"/>
                <a:cs typeface="Times New Roman" pitchFamily="18" charset="0"/>
              </a:rPr>
              <a:t>l</a:t>
            </a:r>
            <a:r>
              <a:rPr sz="1200" b="1" spc="40" dirty="0">
                <a:latin typeface="Times New Roman" pitchFamily="18" charset="0"/>
                <a:ea typeface="Tahoma" panose="020B0604030504040204" pitchFamily="34" charset="0"/>
                <a:cs typeface="Times New Roman" pitchFamily="18" charset="0"/>
              </a:rPr>
              <a:t>u</a:t>
            </a:r>
            <a:r>
              <a:rPr sz="1200" b="1" spc="60" dirty="0">
                <a:latin typeface="Times New Roman" pitchFamily="18" charset="0"/>
                <a:ea typeface="Tahoma" panose="020B0604030504040204" pitchFamily="34" charset="0"/>
                <a:cs typeface="Times New Roman" pitchFamily="18" charset="0"/>
              </a:rPr>
              <a:t>d</a:t>
            </a:r>
            <a:r>
              <a:rPr sz="1200" b="1" spc="5" dirty="0">
                <a:latin typeface="Times New Roman" pitchFamily="18" charset="0"/>
                <a:ea typeface="Tahoma" panose="020B0604030504040204" pitchFamily="34" charset="0"/>
                <a:cs typeface="Times New Roman" pitchFamily="18" charset="0"/>
              </a:rPr>
              <a:t>e</a:t>
            </a:r>
            <a:r>
              <a:rPr sz="1200" b="1" spc="-100" dirty="0">
                <a:latin typeface="Times New Roman" pitchFamily="18" charset="0"/>
                <a:ea typeface="Tahoma" panose="020B0604030504040204" pitchFamily="34" charset="0"/>
                <a:cs typeface="Times New Roman" pitchFamily="18" charset="0"/>
              </a:rPr>
              <a:t> </a:t>
            </a:r>
            <a:r>
              <a:rPr sz="1200" b="1" spc="95" dirty="0">
                <a:latin typeface="Times New Roman" pitchFamily="18" charset="0"/>
                <a:ea typeface="Tahoma" panose="020B0604030504040204" pitchFamily="34" charset="0"/>
                <a:cs typeface="Times New Roman" pitchFamily="18" charset="0"/>
              </a:rPr>
              <a:t>m</a:t>
            </a:r>
            <a:r>
              <a:rPr sz="1200" b="1" spc="-10" dirty="0">
                <a:latin typeface="Times New Roman" pitchFamily="18" charset="0"/>
                <a:ea typeface="Tahoma" panose="020B0604030504040204" pitchFamily="34" charset="0"/>
                <a:cs typeface="Times New Roman" pitchFamily="18" charset="0"/>
              </a:rPr>
              <a:t>i</a:t>
            </a:r>
            <a:r>
              <a:rPr sz="1200" b="1" spc="45" dirty="0">
                <a:latin typeface="Times New Roman" pitchFamily="18" charset="0"/>
                <a:ea typeface="Tahoma" panose="020B0604030504040204" pitchFamily="34" charset="0"/>
                <a:cs typeface="Times New Roman" pitchFamily="18" charset="0"/>
              </a:rPr>
              <a:t>n</a:t>
            </a:r>
            <a:r>
              <a:rPr sz="1200" b="1" spc="-15" dirty="0">
                <a:latin typeface="Times New Roman" pitchFamily="18" charset="0"/>
                <a:ea typeface="Tahoma" panose="020B0604030504040204" pitchFamily="34" charset="0"/>
                <a:cs typeface="Times New Roman" pitchFamily="18" charset="0"/>
              </a:rPr>
              <a:t>e</a:t>
            </a:r>
            <a:r>
              <a:rPr sz="1200" b="1" spc="-20" dirty="0">
                <a:latin typeface="Times New Roman" pitchFamily="18" charset="0"/>
                <a:ea typeface="Tahoma" panose="020B0604030504040204" pitchFamily="34" charset="0"/>
                <a:cs typeface="Times New Roman" pitchFamily="18" charset="0"/>
              </a:rPr>
              <a:t>r</a:t>
            </a:r>
            <a:r>
              <a:rPr sz="1200" b="1" spc="-15" dirty="0">
                <a:latin typeface="Times New Roman" pitchFamily="18" charset="0"/>
                <a:ea typeface="Tahoma" panose="020B0604030504040204" pitchFamily="34" charset="0"/>
                <a:cs typeface="Times New Roman" pitchFamily="18" charset="0"/>
              </a:rPr>
              <a:t>a</a:t>
            </a:r>
            <a:r>
              <a:rPr sz="1200" b="1" spc="-10" dirty="0">
                <a:latin typeface="Times New Roman" pitchFamily="18" charset="0"/>
                <a:ea typeface="Tahoma" panose="020B0604030504040204" pitchFamily="34" charset="0"/>
                <a:cs typeface="Times New Roman" pitchFamily="18" charset="0"/>
              </a:rPr>
              <a:t>l  </a:t>
            </a:r>
            <a:r>
              <a:rPr sz="1200" b="1" spc="60" dirty="0">
                <a:latin typeface="Times New Roman" pitchFamily="18" charset="0"/>
                <a:ea typeface="Tahoma" panose="020B0604030504040204" pitchFamily="34" charset="0"/>
                <a:cs typeface="Times New Roman" pitchFamily="18" charset="0"/>
              </a:rPr>
              <a:t>b</a:t>
            </a:r>
            <a:r>
              <a:rPr sz="1200" b="1" spc="5" dirty="0">
                <a:latin typeface="Times New Roman" pitchFamily="18" charset="0"/>
                <a:ea typeface="Tahoma" panose="020B0604030504040204" pitchFamily="34" charset="0"/>
                <a:cs typeface="Times New Roman" pitchFamily="18" charset="0"/>
              </a:rPr>
              <a:t>e</a:t>
            </a:r>
            <a:r>
              <a:rPr sz="1200" b="1" spc="45" dirty="0">
                <a:latin typeface="Times New Roman" pitchFamily="18" charset="0"/>
                <a:ea typeface="Tahoma" panose="020B0604030504040204" pitchFamily="34" charset="0"/>
                <a:cs typeface="Times New Roman" pitchFamily="18" charset="0"/>
              </a:rPr>
              <a:t>n</a:t>
            </a:r>
            <a:r>
              <a:rPr sz="1200" b="1" spc="30" dirty="0">
                <a:latin typeface="Times New Roman" pitchFamily="18" charset="0"/>
                <a:ea typeface="Tahoma" panose="020B0604030504040204" pitchFamily="34" charset="0"/>
                <a:cs typeface="Times New Roman" pitchFamily="18" charset="0"/>
              </a:rPr>
              <a:t>efic</a:t>
            </a:r>
            <a:r>
              <a:rPr sz="1200" b="1" spc="-10" dirty="0">
                <a:latin typeface="Times New Roman" pitchFamily="18" charset="0"/>
                <a:ea typeface="Tahoma" panose="020B0604030504040204" pitchFamily="34" charset="0"/>
                <a:cs typeface="Times New Roman" pitchFamily="18" charset="0"/>
              </a:rPr>
              <a:t>i</a:t>
            </a:r>
            <a:r>
              <a:rPr sz="1200" b="1" spc="-20" dirty="0">
                <a:latin typeface="Times New Roman" pitchFamily="18" charset="0"/>
                <a:ea typeface="Tahoma" panose="020B0604030504040204" pitchFamily="34" charset="0"/>
                <a:cs typeface="Times New Roman" pitchFamily="18" charset="0"/>
              </a:rPr>
              <a:t>ation,</a:t>
            </a:r>
            <a:r>
              <a:rPr sz="1200" b="1" spc="-100" dirty="0">
                <a:latin typeface="Times New Roman" pitchFamily="18" charset="0"/>
                <a:ea typeface="Tahoma" panose="020B0604030504040204" pitchFamily="34" charset="0"/>
                <a:cs typeface="Times New Roman" pitchFamily="18" charset="0"/>
              </a:rPr>
              <a:t> </a:t>
            </a:r>
            <a:r>
              <a:rPr sz="1200" b="1" spc="-15" dirty="0">
                <a:latin typeface="Times New Roman" pitchFamily="18" charset="0"/>
                <a:ea typeface="Tahoma" panose="020B0604030504040204" pitchFamily="34" charset="0"/>
                <a:cs typeface="Times New Roman" pitchFamily="18" charset="0"/>
              </a:rPr>
              <a:t>e</a:t>
            </a:r>
            <a:r>
              <a:rPr sz="1200" b="1" spc="-30" dirty="0">
                <a:latin typeface="Times New Roman" pitchFamily="18" charset="0"/>
                <a:ea typeface="Tahoma" panose="020B0604030504040204" pitchFamily="34" charset="0"/>
                <a:cs typeface="Times New Roman" pitchFamily="18" charset="0"/>
              </a:rPr>
              <a:t>xt</a:t>
            </a:r>
            <a:r>
              <a:rPr sz="1200" b="1" spc="-35" dirty="0">
                <a:latin typeface="Times New Roman" pitchFamily="18" charset="0"/>
                <a:ea typeface="Tahoma" panose="020B0604030504040204" pitchFamily="34" charset="0"/>
                <a:cs typeface="Times New Roman" pitchFamily="18" charset="0"/>
              </a:rPr>
              <a:t>r</a:t>
            </a:r>
            <a:r>
              <a:rPr sz="1200" b="1" spc="-15" dirty="0">
                <a:latin typeface="Times New Roman" pitchFamily="18" charset="0"/>
                <a:ea typeface="Tahoma" panose="020B0604030504040204" pitchFamily="34" charset="0"/>
                <a:cs typeface="Times New Roman" pitchFamily="18" charset="0"/>
              </a:rPr>
              <a:t>a</a:t>
            </a:r>
            <a:r>
              <a:rPr sz="1200" b="1" spc="50" dirty="0">
                <a:latin typeface="Times New Roman" pitchFamily="18" charset="0"/>
                <a:ea typeface="Tahoma" panose="020B0604030504040204" pitchFamily="34" charset="0"/>
                <a:cs typeface="Times New Roman" pitchFamily="18" charset="0"/>
              </a:rPr>
              <a:t>c</a:t>
            </a:r>
            <a:r>
              <a:rPr sz="1200" b="1" spc="-20" dirty="0">
                <a:latin typeface="Times New Roman" pitchFamily="18" charset="0"/>
                <a:ea typeface="Tahoma" panose="020B0604030504040204" pitchFamily="34" charset="0"/>
                <a:cs typeface="Times New Roman" pitchFamily="18" charset="0"/>
              </a:rPr>
              <a:t>tion,  </a:t>
            </a:r>
            <a:r>
              <a:rPr sz="1200" b="1" spc="-30" dirty="0">
                <a:latin typeface="Times New Roman" pitchFamily="18" charset="0"/>
                <a:ea typeface="Tahoma" panose="020B0604030504040204" pitchFamily="34" charset="0"/>
                <a:cs typeface="Times New Roman" pitchFamily="18" charset="0"/>
              </a:rPr>
              <a:t>f</a:t>
            </a:r>
            <a:r>
              <a:rPr sz="1200" b="1" spc="-15" dirty="0">
                <a:latin typeface="Times New Roman" pitchFamily="18" charset="0"/>
                <a:ea typeface="Tahoma" panose="020B0604030504040204" pitchFamily="34" charset="0"/>
                <a:cs typeface="Times New Roman" pitchFamily="18" charset="0"/>
              </a:rPr>
              <a:t>a</a:t>
            </a:r>
            <a:r>
              <a:rPr sz="1200" b="1" spc="60" dirty="0">
                <a:latin typeface="Times New Roman" pitchFamily="18" charset="0"/>
                <a:ea typeface="Tahoma" panose="020B0604030504040204" pitchFamily="34" charset="0"/>
                <a:cs typeface="Times New Roman" pitchFamily="18" charset="0"/>
              </a:rPr>
              <a:t>b</a:t>
            </a:r>
            <a:r>
              <a:rPr sz="1200" b="1" spc="-40" dirty="0">
                <a:latin typeface="Times New Roman" pitchFamily="18" charset="0"/>
                <a:ea typeface="Tahoma" panose="020B0604030504040204" pitchFamily="34" charset="0"/>
                <a:cs typeface="Times New Roman" pitchFamily="18" charset="0"/>
              </a:rPr>
              <a:t>r</a:t>
            </a:r>
            <a:r>
              <a:rPr sz="1200" b="1" spc="-10" dirty="0">
                <a:latin typeface="Times New Roman" pitchFamily="18" charset="0"/>
                <a:ea typeface="Tahoma" panose="020B0604030504040204" pitchFamily="34" charset="0"/>
                <a:cs typeface="Times New Roman" pitchFamily="18" charset="0"/>
              </a:rPr>
              <a:t>ication,</a:t>
            </a:r>
            <a:r>
              <a:rPr sz="1200" b="1" spc="-100" dirty="0">
                <a:latin typeface="Times New Roman" pitchFamily="18" charset="0"/>
                <a:ea typeface="Tahoma" panose="020B0604030504040204" pitchFamily="34" charset="0"/>
                <a:cs typeface="Times New Roman" pitchFamily="18" charset="0"/>
              </a:rPr>
              <a:t> </a:t>
            </a:r>
            <a:r>
              <a:rPr sz="1200" b="1" spc="45" dirty="0">
                <a:latin typeface="Times New Roman" pitchFamily="18" charset="0"/>
                <a:ea typeface="Tahoma" panose="020B0604030504040204" pitchFamily="34" charset="0"/>
                <a:cs typeface="Times New Roman" pitchFamily="18" charset="0"/>
              </a:rPr>
              <a:t>h</a:t>
            </a:r>
            <a:r>
              <a:rPr sz="1200" b="1" spc="-15" dirty="0">
                <a:latin typeface="Times New Roman" pitchFamily="18" charset="0"/>
                <a:ea typeface="Tahoma" panose="020B0604030504040204" pitchFamily="34" charset="0"/>
                <a:cs typeface="Times New Roman" pitchFamily="18" charset="0"/>
              </a:rPr>
              <a:t>e</a:t>
            </a:r>
            <a:r>
              <a:rPr sz="1200" b="1" dirty="0">
                <a:latin typeface="Times New Roman" pitchFamily="18" charset="0"/>
                <a:ea typeface="Tahoma" panose="020B0604030504040204" pitchFamily="34" charset="0"/>
                <a:cs typeface="Times New Roman" pitchFamily="18" charset="0"/>
              </a:rPr>
              <a:t>at</a:t>
            </a:r>
            <a:r>
              <a:rPr sz="1200" b="1" spc="-100" dirty="0">
                <a:latin typeface="Times New Roman" pitchFamily="18" charset="0"/>
                <a:ea typeface="Tahoma" panose="020B0604030504040204" pitchFamily="34" charset="0"/>
                <a:cs typeface="Times New Roman" pitchFamily="18" charset="0"/>
              </a:rPr>
              <a:t> </a:t>
            </a:r>
            <a:r>
              <a:rPr sz="1200" b="1" spc="-10" dirty="0">
                <a:latin typeface="Times New Roman" pitchFamily="18" charset="0"/>
                <a:ea typeface="Tahoma" panose="020B0604030504040204" pitchFamily="34" charset="0"/>
                <a:cs typeface="Times New Roman" pitchFamily="18" charset="0"/>
              </a:rPr>
              <a:t>t</a:t>
            </a:r>
            <a:r>
              <a:rPr sz="1200" b="1" spc="-25" dirty="0">
                <a:latin typeface="Times New Roman" pitchFamily="18" charset="0"/>
                <a:ea typeface="Tahoma" panose="020B0604030504040204" pitchFamily="34" charset="0"/>
                <a:cs typeface="Times New Roman" pitchFamily="18" charset="0"/>
              </a:rPr>
              <a:t>r</a:t>
            </a:r>
            <a:r>
              <a:rPr sz="1200" b="1" spc="-15" dirty="0">
                <a:latin typeface="Times New Roman" pitchFamily="18" charset="0"/>
                <a:ea typeface="Tahoma" panose="020B0604030504040204" pitchFamily="34" charset="0"/>
                <a:cs typeface="Times New Roman" pitchFamily="18" charset="0"/>
              </a:rPr>
              <a:t>e</a:t>
            </a:r>
            <a:r>
              <a:rPr sz="1200" b="1" spc="30" dirty="0">
                <a:latin typeface="Times New Roman" pitchFamily="18" charset="0"/>
                <a:ea typeface="Tahoma" panose="020B0604030504040204" pitchFamily="34" charset="0"/>
                <a:cs typeface="Times New Roman" pitchFamily="18" charset="0"/>
              </a:rPr>
              <a:t>atm</a:t>
            </a:r>
            <a:r>
              <a:rPr sz="1200" b="1" spc="5" dirty="0">
                <a:latin typeface="Times New Roman" pitchFamily="18" charset="0"/>
                <a:ea typeface="Tahoma" panose="020B0604030504040204" pitchFamily="34" charset="0"/>
                <a:cs typeface="Times New Roman" pitchFamily="18" charset="0"/>
              </a:rPr>
              <a:t>e</a:t>
            </a:r>
            <a:r>
              <a:rPr sz="1200" b="1" spc="45" dirty="0">
                <a:latin typeface="Times New Roman" pitchFamily="18" charset="0"/>
                <a:ea typeface="Tahoma" panose="020B0604030504040204" pitchFamily="34" charset="0"/>
                <a:cs typeface="Times New Roman" pitchFamily="18" charset="0"/>
              </a:rPr>
              <a:t>n</a:t>
            </a:r>
            <a:r>
              <a:rPr sz="1200" b="1" spc="20" dirty="0">
                <a:latin typeface="Times New Roman" pitchFamily="18" charset="0"/>
                <a:ea typeface="Tahoma" panose="020B0604030504040204" pitchFamily="34" charset="0"/>
                <a:cs typeface="Times New Roman" pitchFamily="18" charset="0"/>
              </a:rPr>
              <a:t>t</a:t>
            </a:r>
            <a:r>
              <a:rPr sz="1200" b="1" spc="-165" dirty="0">
                <a:latin typeface="Times New Roman" pitchFamily="18" charset="0"/>
                <a:ea typeface="Tahoma" panose="020B0604030504040204" pitchFamily="34" charset="0"/>
                <a:cs typeface="Times New Roman" pitchFamily="18" charset="0"/>
              </a:rPr>
              <a:t>,  </a:t>
            </a:r>
            <a:r>
              <a:rPr sz="1200" b="1" spc="20" dirty="0">
                <a:latin typeface="Times New Roman" pitchFamily="18" charset="0"/>
                <a:ea typeface="Tahoma" panose="020B0604030504040204" pitchFamily="34" charset="0"/>
                <a:cs typeface="Times New Roman" pitchFamily="18" charset="0"/>
              </a:rPr>
              <a:t>finishin</a:t>
            </a:r>
            <a:r>
              <a:rPr sz="1200" b="1" spc="65" dirty="0">
                <a:latin typeface="Times New Roman" pitchFamily="18" charset="0"/>
                <a:ea typeface="Tahoma" panose="020B0604030504040204" pitchFamily="34" charset="0"/>
                <a:cs typeface="Times New Roman" pitchFamily="18" charset="0"/>
              </a:rPr>
              <a:t>g</a:t>
            </a:r>
            <a:r>
              <a:rPr sz="1200" b="1" spc="-100" dirty="0">
                <a:latin typeface="Times New Roman" pitchFamily="18" charset="0"/>
                <a:ea typeface="Tahoma" panose="020B0604030504040204" pitchFamily="34" charset="0"/>
                <a:cs typeface="Times New Roman" pitchFamily="18" charset="0"/>
              </a:rPr>
              <a:t> </a:t>
            </a:r>
            <a:r>
              <a:rPr sz="1200" b="1" spc="-25" dirty="0">
                <a:latin typeface="Times New Roman" pitchFamily="18" charset="0"/>
                <a:ea typeface="Tahoma" panose="020B0604030504040204" pitchFamily="34" charset="0"/>
                <a:cs typeface="Times New Roman" pitchFamily="18" charset="0"/>
              </a:rPr>
              <a:t>as</a:t>
            </a:r>
            <a:r>
              <a:rPr sz="1200" b="1" spc="-100" dirty="0">
                <a:latin typeface="Times New Roman" pitchFamily="18" charset="0"/>
                <a:ea typeface="Tahoma" panose="020B0604030504040204" pitchFamily="34" charset="0"/>
                <a:cs typeface="Times New Roman" pitchFamily="18" charset="0"/>
              </a:rPr>
              <a:t> </a:t>
            </a:r>
            <a:r>
              <a:rPr sz="1200" b="1" spc="45" dirty="0">
                <a:latin typeface="Times New Roman" pitchFamily="18" charset="0"/>
                <a:ea typeface="Tahoma" panose="020B0604030504040204" pitchFamily="34" charset="0"/>
                <a:cs typeface="Times New Roman" pitchFamily="18" charset="0"/>
              </a:rPr>
              <a:t>w</a:t>
            </a:r>
            <a:r>
              <a:rPr sz="1200" b="1" spc="5" dirty="0">
                <a:latin typeface="Times New Roman" pitchFamily="18" charset="0"/>
                <a:ea typeface="Tahoma" panose="020B0604030504040204" pitchFamily="34" charset="0"/>
                <a:cs typeface="Times New Roman" pitchFamily="18" charset="0"/>
              </a:rPr>
              <a:t>e</a:t>
            </a:r>
            <a:r>
              <a:rPr sz="1200" b="1" spc="-10" dirty="0">
                <a:latin typeface="Times New Roman" pitchFamily="18" charset="0"/>
                <a:ea typeface="Tahoma" panose="020B0604030504040204" pitchFamily="34" charset="0"/>
                <a:cs typeface="Times New Roman" pitchFamily="18" charset="0"/>
              </a:rPr>
              <a:t>ll</a:t>
            </a:r>
            <a:r>
              <a:rPr sz="1200" b="1" spc="-100" dirty="0">
                <a:latin typeface="Times New Roman" pitchFamily="18" charset="0"/>
                <a:ea typeface="Tahoma" panose="020B0604030504040204" pitchFamily="34" charset="0"/>
                <a:cs typeface="Times New Roman" pitchFamily="18" charset="0"/>
              </a:rPr>
              <a:t> </a:t>
            </a:r>
            <a:r>
              <a:rPr sz="1200" b="1" spc="-15" dirty="0">
                <a:latin typeface="Times New Roman" pitchFamily="18" charset="0"/>
                <a:ea typeface="Tahoma" panose="020B0604030504040204" pitchFamily="34" charset="0"/>
                <a:cs typeface="Times New Roman" pitchFamily="18" charset="0"/>
              </a:rPr>
              <a:t>a</a:t>
            </a:r>
            <a:r>
              <a:rPr sz="1200" b="1" spc="-40" dirty="0">
                <a:latin typeface="Times New Roman" pitchFamily="18" charset="0"/>
                <a:ea typeface="Tahoma" panose="020B0604030504040204" pitchFamily="34" charset="0"/>
                <a:cs typeface="Times New Roman" pitchFamily="18" charset="0"/>
              </a:rPr>
              <a:t>s</a:t>
            </a:r>
            <a:r>
              <a:rPr sz="1200" b="1" spc="-100" dirty="0">
                <a:latin typeface="Times New Roman" pitchFamily="18" charset="0"/>
                <a:ea typeface="Tahoma" panose="020B0604030504040204" pitchFamily="34" charset="0"/>
                <a:cs typeface="Times New Roman" pitchFamily="18" charset="0"/>
              </a:rPr>
              <a:t> </a:t>
            </a:r>
            <a:r>
              <a:rPr sz="1200" b="1" spc="15" dirty="0">
                <a:latin typeface="Times New Roman" pitchFamily="18" charset="0"/>
                <a:ea typeface="Tahoma" panose="020B0604030504040204" pitchFamily="34" charset="0"/>
                <a:cs typeface="Times New Roman" pitchFamily="18" charset="0"/>
              </a:rPr>
              <a:t>p</a:t>
            </a:r>
            <a:r>
              <a:rPr sz="1200" b="1" dirty="0">
                <a:latin typeface="Times New Roman" pitchFamily="18" charset="0"/>
                <a:ea typeface="Tahoma" panose="020B0604030504040204" pitchFamily="34" charset="0"/>
                <a:cs typeface="Times New Roman" pitchFamily="18" charset="0"/>
              </a:rPr>
              <a:t>r</a:t>
            </a:r>
            <a:r>
              <a:rPr sz="1200" b="1" spc="-15" dirty="0">
                <a:latin typeface="Times New Roman" pitchFamily="18" charset="0"/>
                <a:ea typeface="Tahoma" panose="020B0604030504040204" pitchFamily="34" charset="0"/>
                <a:cs typeface="Times New Roman" pitchFamily="18" charset="0"/>
              </a:rPr>
              <a:t>a</a:t>
            </a:r>
            <a:r>
              <a:rPr sz="1200" b="1" spc="50" dirty="0">
                <a:latin typeface="Times New Roman" pitchFamily="18" charset="0"/>
                <a:ea typeface="Tahoma" panose="020B0604030504040204" pitchFamily="34" charset="0"/>
                <a:cs typeface="Times New Roman" pitchFamily="18" charset="0"/>
              </a:rPr>
              <a:t>c</a:t>
            </a:r>
            <a:r>
              <a:rPr sz="1200" b="1" dirty="0">
                <a:latin typeface="Times New Roman" pitchFamily="18" charset="0"/>
                <a:ea typeface="Tahoma" panose="020B0604030504040204" pitchFamily="34" charset="0"/>
                <a:cs typeface="Times New Roman" pitchFamily="18" charset="0"/>
              </a:rPr>
              <a:t>ti</a:t>
            </a:r>
            <a:r>
              <a:rPr sz="1200" b="1" spc="5" dirty="0">
                <a:latin typeface="Times New Roman" pitchFamily="18" charset="0"/>
                <a:ea typeface="Tahoma" panose="020B0604030504040204" pitchFamily="34" charset="0"/>
                <a:cs typeface="Times New Roman" pitchFamily="18" charset="0"/>
              </a:rPr>
              <a:t>cal  </a:t>
            </a:r>
            <a:r>
              <a:rPr sz="1200" b="1" spc="15" dirty="0">
                <a:latin typeface="Times New Roman" pitchFamily="18" charset="0"/>
                <a:ea typeface="Tahoma" panose="020B0604030504040204" pitchFamily="34" charset="0"/>
                <a:cs typeface="Times New Roman" pitchFamily="18" charset="0"/>
              </a:rPr>
              <a:t>an</a:t>
            </a:r>
            <a:r>
              <a:rPr sz="1200" b="1" spc="60" dirty="0">
                <a:latin typeface="Times New Roman" pitchFamily="18" charset="0"/>
                <a:ea typeface="Tahoma" panose="020B0604030504040204" pitchFamily="34" charset="0"/>
                <a:cs typeface="Times New Roman" pitchFamily="18" charset="0"/>
              </a:rPr>
              <a:t>d</a:t>
            </a:r>
            <a:r>
              <a:rPr sz="1200" b="1" spc="-100" dirty="0">
                <a:latin typeface="Times New Roman" pitchFamily="18" charset="0"/>
                <a:ea typeface="Tahoma" panose="020B0604030504040204" pitchFamily="34" charset="0"/>
                <a:cs typeface="Times New Roman" pitchFamily="18" charset="0"/>
              </a:rPr>
              <a:t> </a:t>
            </a:r>
            <a:r>
              <a:rPr sz="1200" b="1" spc="30" dirty="0">
                <a:latin typeface="Times New Roman" pitchFamily="18" charset="0"/>
                <a:ea typeface="Tahoma" panose="020B0604030504040204" pitchFamily="34" charset="0"/>
                <a:cs typeface="Times New Roman" pitchFamily="18" charset="0"/>
              </a:rPr>
              <a:t>th</a:t>
            </a:r>
            <a:r>
              <a:rPr sz="1200" b="1" spc="5" dirty="0">
                <a:latin typeface="Times New Roman" pitchFamily="18" charset="0"/>
                <a:ea typeface="Tahoma" panose="020B0604030504040204" pitchFamily="34" charset="0"/>
                <a:cs typeface="Times New Roman" pitchFamily="18" charset="0"/>
              </a:rPr>
              <a:t>e</a:t>
            </a:r>
            <a:r>
              <a:rPr sz="1200" b="1" spc="-5" dirty="0">
                <a:latin typeface="Times New Roman" pitchFamily="18" charset="0"/>
                <a:ea typeface="Tahoma" panose="020B0604030504040204" pitchFamily="34" charset="0"/>
                <a:cs typeface="Times New Roman" pitchFamily="18" charset="0"/>
              </a:rPr>
              <a:t>o</a:t>
            </a:r>
            <a:r>
              <a:rPr sz="1200" b="1" spc="-20" dirty="0">
                <a:latin typeface="Times New Roman" pitchFamily="18" charset="0"/>
                <a:ea typeface="Tahoma" panose="020B0604030504040204" pitchFamily="34" charset="0"/>
                <a:cs typeface="Times New Roman" pitchFamily="18" charset="0"/>
              </a:rPr>
              <a:t>r</a:t>
            </a:r>
            <a:r>
              <a:rPr sz="1200" b="1" spc="5" dirty="0">
                <a:latin typeface="Times New Roman" pitchFamily="18" charset="0"/>
                <a:ea typeface="Tahoma" panose="020B0604030504040204" pitchFamily="34" charset="0"/>
                <a:cs typeface="Times New Roman" pitchFamily="18" charset="0"/>
              </a:rPr>
              <a:t>etical</a:t>
            </a:r>
            <a:r>
              <a:rPr sz="1200" b="1" spc="-100" dirty="0">
                <a:latin typeface="Times New Roman" pitchFamily="18" charset="0"/>
                <a:ea typeface="Tahoma" panose="020B0604030504040204" pitchFamily="34" charset="0"/>
                <a:cs typeface="Times New Roman" pitchFamily="18" charset="0"/>
              </a:rPr>
              <a:t> </a:t>
            </a:r>
            <a:r>
              <a:rPr sz="1200" b="1" spc="-15" dirty="0">
                <a:latin typeface="Times New Roman" pitchFamily="18" charset="0"/>
                <a:ea typeface="Tahoma" panose="020B0604030504040204" pitchFamily="34" charset="0"/>
                <a:cs typeface="Times New Roman" pitchFamily="18" charset="0"/>
              </a:rPr>
              <a:t>a</a:t>
            </a:r>
            <a:r>
              <a:rPr sz="1200" b="1" spc="10" dirty="0">
                <a:latin typeface="Times New Roman" pitchFamily="18" charset="0"/>
                <a:ea typeface="Tahoma" panose="020B0604030504040204" pitchFamily="34" charset="0"/>
                <a:cs typeface="Times New Roman" pitchFamily="18" charset="0"/>
              </a:rPr>
              <a:t>spe</a:t>
            </a:r>
            <a:r>
              <a:rPr sz="1200" b="1" spc="50" dirty="0">
                <a:latin typeface="Times New Roman" pitchFamily="18" charset="0"/>
                <a:ea typeface="Tahoma" panose="020B0604030504040204" pitchFamily="34" charset="0"/>
                <a:cs typeface="Times New Roman" pitchFamily="18" charset="0"/>
              </a:rPr>
              <a:t>c</a:t>
            </a:r>
            <a:r>
              <a:rPr sz="1200" b="1" spc="-15" dirty="0">
                <a:latin typeface="Times New Roman" pitchFamily="18" charset="0"/>
                <a:ea typeface="Tahoma" panose="020B0604030504040204" pitchFamily="34" charset="0"/>
                <a:cs typeface="Times New Roman" pitchFamily="18" charset="0"/>
              </a:rPr>
              <a:t>ts</a:t>
            </a:r>
            <a:r>
              <a:rPr sz="1200" b="1" spc="-100" dirty="0">
                <a:latin typeface="Times New Roman" pitchFamily="18" charset="0"/>
                <a:ea typeface="Tahoma" panose="020B0604030504040204" pitchFamily="34" charset="0"/>
                <a:cs typeface="Times New Roman" pitchFamily="18" charset="0"/>
              </a:rPr>
              <a:t> </a:t>
            </a:r>
            <a:r>
              <a:rPr sz="1200" b="1" spc="20" dirty="0">
                <a:latin typeface="Times New Roman" pitchFamily="18" charset="0"/>
                <a:ea typeface="Tahoma" panose="020B0604030504040204" pitchFamily="34" charset="0"/>
                <a:cs typeface="Times New Roman" pitchFamily="18" charset="0"/>
              </a:rPr>
              <a:t>o</a:t>
            </a:r>
            <a:r>
              <a:rPr sz="1200" b="1" spc="-15" dirty="0">
                <a:latin typeface="Times New Roman" pitchFamily="18" charset="0"/>
                <a:ea typeface="Tahoma" panose="020B0604030504040204" pitchFamily="34" charset="0"/>
                <a:cs typeface="Times New Roman" pitchFamily="18" charset="0"/>
              </a:rPr>
              <a:t>f  </a:t>
            </a:r>
            <a:r>
              <a:rPr sz="1200" b="1" spc="95" dirty="0">
                <a:latin typeface="Times New Roman" pitchFamily="18" charset="0"/>
                <a:ea typeface="Tahoma" panose="020B0604030504040204" pitchFamily="34" charset="0"/>
                <a:cs typeface="Times New Roman" pitchFamily="18" charset="0"/>
              </a:rPr>
              <a:t>m</a:t>
            </a:r>
            <a:r>
              <a:rPr sz="1200" b="1" spc="5" dirty="0">
                <a:latin typeface="Times New Roman" pitchFamily="18" charset="0"/>
                <a:ea typeface="Tahoma" panose="020B0604030504040204" pitchFamily="34" charset="0"/>
                <a:cs typeface="Times New Roman" pitchFamily="18" charset="0"/>
              </a:rPr>
              <a:t>e</a:t>
            </a:r>
            <a:r>
              <a:rPr sz="1200" b="1" spc="10" dirty="0">
                <a:latin typeface="Times New Roman" pitchFamily="18" charset="0"/>
                <a:ea typeface="Tahoma" panose="020B0604030504040204" pitchFamily="34" charset="0"/>
                <a:cs typeface="Times New Roman" pitchFamily="18" charset="0"/>
              </a:rPr>
              <a:t>t</a:t>
            </a:r>
            <a:r>
              <a:rPr sz="1200" b="1" spc="-5" dirty="0">
                <a:latin typeface="Times New Roman" pitchFamily="18" charset="0"/>
                <a:ea typeface="Tahoma" panose="020B0604030504040204" pitchFamily="34" charset="0"/>
                <a:cs typeface="Times New Roman" pitchFamily="18" charset="0"/>
              </a:rPr>
              <a:t>allu</a:t>
            </a:r>
            <a:r>
              <a:rPr sz="1200" b="1" spc="-20" dirty="0">
                <a:latin typeface="Times New Roman" pitchFamily="18" charset="0"/>
                <a:ea typeface="Tahoma" panose="020B0604030504040204" pitchFamily="34" charset="0"/>
                <a:cs typeface="Times New Roman" pitchFamily="18" charset="0"/>
              </a:rPr>
              <a:t>r</a:t>
            </a:r>
            <a:r>
              <a:rPr sz="1200" b="1" spc="65" dirty="0">
                <a:latin typeface="Times New Roman" pitchFamily="18" charset="0"/>
                <a:ea typeface="Tahoma" panose="020B0604030504040204" pitchFamily="34" charset="0"/>
                <a:cs typeface="Times New Roman" pitchFamily="18" charset="0"/>
              </a:rPr>
              <a:t>g</a:t>
            </a:r>
            <a:r>
              <a:rPr sz="1200" b="1" spc="-55" dirty="0">
                <a:latin typeface="Times New Roman" pitchFamily="18" charset="0"/>
                <a:ea typeface="Tahoma" panose="020B0604030504040204" pitchFamily="34" charset="0"/>
                <a:cs typeface="Times New Roman" pitchFamily="18" charset="0"/>
              </a:rPr>
              <a:t>y</a:t>
            </a:r>
            <a:r>
              <a:rPr sz="1200" b="1" spc="-100" dirty="0">
                <a:latin typeface="Times New Roman" pitchFamily="18" charset="0"/>
                <a:ea typeface="Tahoma" panose="020B0604030504040204" pitchFamily="34" charset="0"/>
                <a:cs typeface="Times New Roman" pitchFamily="18" charset="0"/>
              </a:rPr>
              <a:t> </a:t>
            </a:r>
            <a:r>
              <a:rPr sz="1200" b="1" dirty="0">
                <a:latin typeface="Times New Roman" pitchFamily="18" charset="0"/>
                <a:ea typeface="Tahoma" panose="020B0604030504040204" pitchFamily="34" charset="0"/>
                <a:cs typeface="Times New Roman" pitchFamily="18" charset="0"/>
              </a:rPr>
              <a:t>of</a:t>
            </a:r>
            <a:r>
              <a:rPr sz="1200" b="1" spc="-100" dirty="0">
                <a:latin typeface="Times New Roman" pitchFamily="18" charset="0"/>
                <a:ea typeface="Tahoma" panose="020B0604030504040204" pitchFamily="34" charset="0"/>
                <a:cs typeface="Times New Roman" pitchFamily="18" charset="0"/>
              </a:rPr>
              <a:t> </a:t>
            </a:r>
            <a:r>
              <a:rPr sz="1200" b="1" spc="-10" dirty="0">
                <a:latin typeface="Times New Roman" pitchFamily="18" charset="0"/>
                <a:ea typeface="Tahoma" panose="020B0604030504040204" pitchFamily="34" charset="0"/>
                <a:cs typeface="Times New Roman" pitchFamily="18" charset="0"/>
              </a:rPr>
              <a:t>all</a:t>
            </a:r>
            <a:r>
              <a:rPr sz="1200" b="1" spc="-100" dirty="0">
                <a:latin typeface="Times New Roman" pitchFamily="18" charset="0"/>
                <a:ea typeface="Tahoma" panose="020B0604030504040204" pitchFamily="34" charset="0"/>
                <a:cs typeface="Times New Roman" pitchFamily="18" charset="0"/>
              </a:rPr>
              <a:t> </a:t>
            </a:r>
            <a:r>
              <a:rPr sz="1200" b="1" spc="-25" dirty="0">
                <a:latin typeface="Times New Roman" pitchFamily="18" charset="0"/>
                <a:ea typeface="Tahoma" panose="020B0604030504040204" pitchFamily="34" charset="0"/>
                <a:cs typeface="Times New Roman" pitchFamily="18" charset="0"/>
              </a:rPr>
              <a:t>f</a:t>
            </a:r>
            <a:r>
              <a:rPr sz="1200" b="1" spc="5" dirty="0">
                <a:latin typeface="Times New Roman" pitchFamily="18" charset="0"/>
                <a:ea typeface="Tahoma" panose="020B0604030504040204" pitchFamily="34" charset="0"/>
                <a:cs typeface="Times New Roman" pitchFamily="18" charset="0"/>
              </a:rPr>
              <a:t>e</a:t>
            </a:r>
            <a:r>
              <a:rPr sz="1200" b="1" spc="-40" dirty="0">
                <a:latin typeface="Times New Roman" pitchFamily="18" charset="0"/>
                <a:ea typeface="Tahoma" panose="020B0604030504040204" pitchFamily="34" charset="0"/>
                <a:cs typeface="Times New Roman" pitchFamily="18" charset="0"/>
              </a:rPr>
              <a:t>r</a:t>
            </a:r>
            <a:r>
              <a:rPr sz="1200" b="1" spc="-45" dirty="0">
                <a:latin typeface="Times New Roman" pitchFamily="18" charset="0"/>
                <a:ea typeface="Tahoma" panose="020B0604030504040204" pitchFamily="34" charset="0"/>
                <a:cs typeface="Times New Roman" pitchFamily="18" charset="0"/>
              </a:rPr>
              <a:t>r</a:t>
            </a:r>
            <a:r>
              <a:rPr sz="1200" b="1" spc="5" dirty="0">
                <a:latin typeface="Times New Roman" pitchFamily="18" charset="0"/>
                <a:ea typeface="Tahoma" panose="020B0604030504040204" pitchFamily="34" charset="0"/>
                <a:cs typeface="Times New Roman" pitchFamily="18" charset="0"/>
              </a:rPr>
              <a:t>ous  </a:t>
            </a:r>
            <a:r>
              <a:rPr sz="1200" b="1" spc="15" dirty="0">
                <a:latin typeface="Times New Roman" pitchFamily="18" charset="0"/>
                <a:ea typeface="Tahoma" panose="020B0604030504040204" pitchFamily="34" charset="0"/>
                <a:cs typeface="Times New Roman" pitchFamily="18" charset="0"/>
              </a:rPr>
              <a:t>an</a:t>
            </a:r>
            <a:r>
              <a:rPr sz="1200" b="1" spc="60" dirty="0">
                <a:latin typeface="Times New Roman" pitchFamily="18" charset="0"/>
                <a:ea typeface="Tahoma" panose="020B0604030504040204" pitchFamily="34" charset="0"/>
                <a:cs typeface="Times New Roman" pitchFamily="18" charset="0"/>
              </a:rPr>
              <a:t>d</a:t>
            </a:r>
            <a:r>
              <a:rPr sz="1200" b="1" spc="-100" dirty="0">
                <a:latin typeface="Times New Roman" pitchFamily="18" charset="0"/>
                <a:ea typeface="Tahoma" panose="020B0604030504040204" pitchFamily="34" charset="0"/>
                <a:cs typeface="Times New Roman" pitchFamily="18" charset="0"/>
              </a:rPr>
              <a:t> </a:t>
            </a:r>
            <a:r>
              <a:rPr sz="1200" b="1" spc="45" dirty="0">
                <a:latin typeface="Times New Roman" pitchFamily="18" charset="0"/>
                <a:ea typeface="Tahoma" panose="020B0604030504040204" pitchFamily="34" charset="0"/>
                <a:cs typeface="Times New Roman" pitchFamily="18" charset="0"/>
              </a:rPr>
              <a:t>n</a:t>
            </a:r>
            <a:r>
              <a:rPr sz="1200" b="1" spc="-10" dirty="0">
                <a:latin typeface="Times New Roman" pitchFamily="18" charset="0"/>
                <a:ea typeface="Tahoma" panose="020B0604030504040204" pitchFamily="34" charset="0"/>
                <a:cs typeface="Times New Roman" pitchFamily="18" charset="0"/>
              </a:rPr>
              <a:t>on-</a:t>
            </a:r>
            <a:r>
              <a:rPr sz="1200" b="1" spc="-15" dirty="0">
                <a:latin typeface="Times New Roman" pitchFamily="18" charset="0"/>
                <a:ea typeface="Tahoma" panose="020B0604030504040204" pitchFamily="34" charset="0"/>
                <a:cs typeface="Times New Roman" pitchFamily="18" charset="0"/>
              </a:rPr>
              <a:t>fe</a:t>
            </a:r>
            <a:r>
              <a:rPr sz="1200" b="1" spc="-20" dirty="0">
                <a:latin typeface="Times New Roman" pitchFamily="18" charset="0"/>
                <a:ea typeface="Tahoma" panose="020B0604030504040204" pitchFamily="34" charset="0"/>
                <a:cs typeface="Times New Roman" pitchFamily="18" charset="0"/>
              </a:rPr>
              <a:t>r</a:t>
            </a:r>
            <a:r>
              <a:rPr sz="1200" b="1" spc="-45" dirty="0">
                <a:latin typeface="Times New Roman" pitchFamily="18" charset="0"/>
                <a:ea typeface="Tahoma" panose="020B0604030504040204" pitchFamily="34" charset="0"/>
                <a:cs typeface="Times New Roman" pitchFamily="18" charset="0"/>
              </a:rPr>
              <a:t>r</a:t>
            </a:r>
            <a:r>
              <a:rPr sz="1200" b="1" spc="20" dirty="0">
                <a:latin typeface="Times New Roman" pitchFamily="18" charset="0"/>
                <a:ea typeface="Tahoma" panose="020B0604030504040204" pitchFamily="34" charset="0"/>
                <a:cs typeface="Times New Roman" pitchFamily="18" charset="0"/>
              </a:rPr>
              <a:t>o</a:t>
            </a:r>
            <a:r>
              <a:rPr sz="1200" b="1" dirty="0">
                <a:latin typeface="Times New Roman" pitchFamily="18" charset="0"/>
                <a:ea typeface="Tahoma" panose="020B0604030504040204" pitchFamily="34" charset="0"/>
                <a:cs typeface="Times New Roman" pitchFamily="18" charset="0"/>
              </a:rPr>
              <a:t>us</a:t>
            </a:r>
            <a:r>
              <a:rPr sz="1200" b="1" spc="-100" dirty="0">
                <a:latin typeface="Times New Roman" pitchFamily="18" charset="0"/>
                <a:ea typeface="Tahoma" panose="020B0604030504040204" pitchFamily="34" charset="0"/>
                <a:cs typeface="Times New Roman" pitchFamily="18" charset="0"/>
              </a:rPr>
              <a:t> </a:t>
            </a:r>
            <a:r>
              <a:rPr sz="1200" b="1" spc="95" dirty="0">
                <a:latin typeface="Times New Roman" pitchFamily="18" charset="0"/>
                <a:ea typeface="Tahoma" panose="020B0604030504040204" pitchFamily="34" charset="0"/>
                <a:cs typeface="Times New Roman" pitchFamily="18" charset="0"/>
              </a:rPr>
              <a:t>m</a:t>
            </a:r>
            <a:r>
              <a:rPr sz="1200" b="1" spc="-10" dirty="0">
                <a:latin typeface="Times New Roman" pitchFamily="18" charset="0"/>
                <a:ea typeface="Tahoma" panose="020B0604030504040204" pitchFamily="34" charset="0"/>
                <a:cs typeface="Times New Roman" pitchFamily="18" charset="0"/>
              </a:rPr>
              <a:t>etals</a:t>
            </a:r>
            <a:r>
              <a:rPr sz="1200" b="1" spc="-100" dirty="0">
                <a:latin typeface="Times New Roman" pitchFamily="18" charset="0"/>
                <a:ea typeface="Tahoma" panose="020B0604030504040204" pitchFamily="34" charset="0"/>
                <a:cs typeface="Times New Roman" pitchFamily="18" charset="0"/>
              </a:rPr>
              <a:t> </a:t>
            </a:r>
            <a:r>
              <a:rPr sz="1200" b="1" spc="-15" dirty="0">
                <a:latin typeface="Times New Roman" pitchFamily="18" charset="0"/>
                <a:ea typeface="Tahoma" panose="020B0604030504040204" pitchFamily="34" charset="0"/>
                <a:cs typeface="Times New Roman" pitchFamily="18" charset="0"/>
              </a:rPr>
              <a:t>a</a:t>
            </a:r>
            <a:r>
              <a:rPr sz="1200" b="1" spc="45" dirty="0">
                <a:latin typeface="Times New Roman" pitchFamily="18" charset="0"/>
                <a:ea typeface="Tahoma" panose="020B0604030504040204" pitchFamily="34" charset="0"/>
                <a:cs typeface="Times New Roman" pitchFamily="18" charset="0"/>
              </a:rPr>
              <a:t>n</a:t>
            </a:r>
            <a:r>
              <a:rPr sz="1200" b="1" spc="40" dirty="0">
                <a:latin typeface="Times New Roman" pitchFamily="18" charset="0"/>
                <a:ea typeface="Tahoma" panose="020B0604030504040204" pitchFamily="34" charset="0"/>
                <a:cs typeface="Times New Roman" pitchFamily="18" charset="0"/>
              </a:rPr>
              <a:t>d  </a:t>
            </a:r>
            <a:r>
              <a:rPr sz="1200" b="1" spc="-5" dirty="0">
                <a:latin typeface="Times New Roman" pitchFamily="18" charset="0"/>
                <a:ea typeface="Tahoma" panose="020B0604030504040204" pitchFamily="34" charset="0"/>
                <a:cs typeface="Times New Roman" pitchFamily="18" charset="0"/>
              </a:rPr>
              <a:t>all</a:t>
            </a:r>
            <a:r>
              <a:rPr sz="1200" b="1" spc="-25" dirty="0">
                <a:latin typeface="Times New Roman" pitchFamily="18" charset="0"/>
                <a:ea typeface="Tahoma" panose="020B0604030504040204" pitchFamily="34" charset="0"/>
                <a:cs typeface="Times New Roman" pitchFamily="18" charset="0"/>
              </a:rPr>
              <a:t>o</a:t>
            </a:r>
            <a:r>
              <a:rPr sz="1200" b="1" spc="-65" dirty="0">
                <a:latin typeface="Times New Roman" pitchFamily="18" charset="0"/>
                <a:ea typeface="Tahoma" panose="020B0604030504040204" pitchFamily="34" charset="0"/>
                <a:cs typeface="Times New Roman" pitchFamily="18" charset="0"/>
              </a:rPr>
              <a:t>y</a:t>
            </a:r>
            <a:r>
              <a:rPr sz="1200" b="1" spc="-40" dirty="0">
                <a:latin typeface="Times New Roman" pitchFamily="18" charset="0"/>
                <a:ea typeface="Tahoma" panose="020B0604030504040204" pitchFamily="34" charset="0"/>
                <a:cs typeface="Times New Roman" pitchFamily="18" charset="0"/>
              </a:rPr>
              <a:t>s</a:t>
            </a:r>
            <a:r>
              <a:rPr sz="1200" b="1" spc="-170">
                <a:latin typeface="Times New Roman" pitchFamily="18" charset="0"/>
                <a:ea typeface="Tahoma" panose="020B0604030504040204" pitchFamily="34" charset="0"/>
                <a:cs typeface="Times New Roman" pitchFamily="18" charset="0"/>
              </a:rPr>
              <a:t>.</a:t>
            </a:r>
            <a:r>
              <a:rPr sz="1200" b="1" spc="-100">
                <a:latin typeface="Times New Roman" pitchFamily="18" charset="0"/>
                <a:ea typeface="Tahoma" panose="020B0604030504040204" pitchFamily="34" charset="0"/>
                <a:cs typeface="Times New Roman" pitchFamily="18" charset="0"/>
              </a:rPr>
              <a:t> </a:t>
            </a:r>
            <a:r>
              <a:rPr sz="1200" b="1" spc="-10" smtClean="0">
                <a:latin typeface="Times New Roman" pitchFamily="18" charset="0"/>
                <a:ea typeface="Tahoma" panose="020B0604030504040204" pitchFamily="34" charset="0"/>
                <a:cs typeface="Times New Roman" pitchFamily="18" charset="0"/>
              </a:rPr>
              <a:t>C</a:t>
            </a:r>
            <a:r>
              <a:rPr sz="1200" b="1" spc="-15" smtClean="0">
                <a:latin typeface="Times New Roman" pitchFamily="18" charset="0"/>
                <a:ea typeface="Tahoma" panose="020B0604030504040204" pitchFamily="34" charset="0"/>
                <a:cs typeface="Times New Roman" pitchFamily="18" charset="0"/>
              </a:rPr>
              <a:t>e</a:t>
            </a:r>
            <a:r>
              <a:rPr sz="1200" b="1" spc="-20" smtClean="0">
                <a:latin typeface="Times New Roman" pitchFamily="18" charset="0"/>
                <a:ea typeface="Tahoma" panose="020B0604030504040204" pitchFamily="34" charset="0"/>
                <a:cs typeface="Times New Roman" pitchFamily="18" charset="0"/>
              </a:rPr>
              <a:t>r</a:t>
            </a:r>
            <a:r>
              <a:rPr sz="1200" b="1" spc="-15" smtClean="0">
                <a:latin typeface="Times New Roman" pitchFamily="18" charset="0"/>
                <a:ea typeface="Tahoma" panose="020B0604030504040204" pitchFamily="34" charset="0"/>
                <a:cs typeface="Times New Roman" pitchFamily="18" charset="0"/>
              </a:rPr>
              <a:t>a</a:t>
            </a:r>
            <a:r>
              <a:rPr sz="1200" b="1" spc="45" smtClean="0">
                <a:latin typeface="Times New Roman" pitchFamily="18" charset="0"/>
                <a:ea typeface="Tahoma" panose="020B0604030504040204" pitchFamily="34" charset="0"/>
                <a:cs typeface="Times New Roman" pitchFamily="18" charset="0"/>
              </a:rPr>
              <a:t>mic</a:t>
            </a:r>
            <a:r>
              <a:rPr sz="1200" b="1" spc="-40" smtClean="0">
                <a:latin typeface="Times New Roman" pitchFamily="18" charset="0"/>
                <a:ea typeface="Tahoma" panose="020B0604030504040204" pitchFamily="34" charset="0"/>
                <a:cs typeface="Times New Roman" pitchFamily="18" charset="0"/>
              </a:rPr>
              <a:t>s</a:t>
            </a:r>
            <a:r>
              <a:rPr sz="1200" b="1" spc="-100" smtClean="0">
                <a:latin typeface="Times New Roman" pitchFamily="18" charset="0"/>
                <a:ea typeface="Tahoma" panose="020B0604030504040204" pitchFamily="34" charset="0"/>
                <a:cs typeface="Times New Roman" pitchFamily="18" charset="0"/>
              </a:rPr>
              <a:t> </a:t>
            </a:r>
            <a:r>
              <a:rPr sz="1200" b="1" spc="15" smtClean="0">
                <a:latin typeface="Times New Roman" pitchFamily="18" charset="0"/>
                <a:ea typeface="Tahoma" panose="020B0604030504040204" pitchFamily="34" charset="0"/>
                <a:cs typeface="Times New Roman" pitchFamily="18" charset="0"/>
              </a:rPr>
              <a:t>an</a:t>
            </a:r>
            <a:r>
              <a:rPr sz="1200" b="1" spc="60" smtClean="0">
                <a:latin typeface="Times New Roman" pitchFamily="18" charset="0"/>
                <a:ea typeface="Tahoma" panose="020B0604030504040204" pitchFamily="34" charset="0"/>
                <a:cs typeface="Times New Roman" pitchFamily="18" charset="0"/>
              </a:rPr>
              <a:t>d</a:t>
            </a:r>
            <a:r>
              <a:rPr sz="1200" b="1" spc="-100" smtClean="0">
                <a:latin typeface="Times New Roman" pitchFamily="18" charset="0"/>
                <a:ea typeface="Tahoma" panose="020B0604030504040204" pitchFamily="34" charset="0"/>
                <a:cs typeface="Times New Roman" pitchFamily="18" charset="0"/>
              </a:rPr>
              <a:t> </a:t>
            </a:r>
            <a:r>
              <a:rPr sz="1200" b="1" spc="20" smtClean="0">
                <a:latin typeface="Times New Roman" pitchFamily="18" charset="0"/>
                <a:ea typeface="Tahoma" panose="020B0604030504040204" pitchFamily="34" charset="0"/>
                <a:cs typeface="Times New Roman" pitchFamily="18" charset="0"/>
              </a:rPr>
              <a:t>o</a:t>
            </a:r>
            <a:r>
              <a:rPr sz="1200" b="1" spc="30" smtClean="0">
                <a:latin typeface="Times New Roman" pitchFamily="18" charset="0"/>
                <a:ea typeface="Tahoma" panose="020B0604030504040204" pitchFamily="34" charset="0"/>
                <a:cs typeface="Times New Roman" pitchFamily="18" charset="0"/>
              </a:rPr>
              <a:t>th</a:t>
            </a:r>
            <a:r>
              <a:rPr sz="1200" b="1" spc="-10" smtClean="0">
                <a:latin typeface="Times New Roman" pitchFamily="18" charset="0"/>
                <a:ea typeface="Tahoma" panose="020B0604030504040204" pitchFamily="34" charset="0"/>
                <a:cs typeface="Times New Roman" pitchFamily="18" charset="0"/>
              </a:rPr>
              <a:t>er</a:t>
            </a:r>
            <a:endParaRPr sz="1200" b="1" smtClean="0">
              <a:latin typeface="Times New Roman" pitchFamily="18" charset="0"/>
              <a:ea typeface="Tahoma" panose="020B0604030504040204" pitchFamily="34" charset="0"/>
              <a:cs typeface="Times New Roman" pitchFamily="18" charset="0"/>
            </a:endParaRPr>
          </a:p>
          <a:p>
            <a:pPr marL="12700" marR="139700">
              <a:lnSpc>
                <a:spcPct val="121000"/>
              </a:lnSpc>
            </a:pPr>
            <a:r>
              <a:rPr sz="1200" b="1" spc="60" smtClean="0">
                <a:latin typeface="Times New Roman" pitchFamily="18" charset="0"/>
                <a:ea typeface="Tahoma" panose="020B0604030504040204" pitchFamily="34" charset="0"/>
                <a:cs typeface="Times New Roman" pitchFamily="18" charset="0"/>
              </a:rPr>
              <a:t>d</a:t>
            </a:r>
            <a:r>
              <a:rPr sz="1200" b="1" spc="-25" smtClean="0">
                <a:latin typeface="Times New Roman" pitchFamily="18" charset="0"/>
                <a:ea typeface="Tahoma" panose="020B0604030504040204" pitchFamily="34" charset="0"/>
                <a:cs typeface="Times New Roman" pitchFamily="18" charset="0"/>
              </a:rPr>
              <a:t>is</a:t>
            </a:r>
            <a:r>
              <a:rPr sz="1200" b="1" spc="20" smtClean="0">
                <a:latin typeface="Times New Roman" pitchFamily="18" charset="0"/>
                <a:ea typeface="Tahoma" panose="020B0604030504040204" pitchFamily="34" charset="0"/>
                <a:cs typeface="Times New Roman" pitchFamily="18" charset="0"/>
              </a:rPr>
              <a:t>ciplin</a:t>
            </a:r>
            <a:r>
              <a:rPr sz="1200" b="1" spc="-15" smtClean="0">
                <a:latin typeface="Times New Roman" pitchFamily="18" charset="0"/>
                <a:ea typeface="Tahoma" panose="020B0604030504040204" pitchFamily="34" charset="0"/>
                <a:cs typeface="Times New Roman" pitchFamily="18" charset="0"/>
              </a:rPr>
              <a:t>es</a:t>
            </a:r>
            <a:r>
              <a:rPr sz="1200" b="1" spc="-100" smtClean="0">
                <a:latin typeface="Times New Roman" pitchFamily="18" charset="0"/>
                <a:ea typeface="Tahoma" panose="020B0604030504040204" pitchFamily="34" charset="0"/>
                <a:cs typeface="Times New Roman" pitchFamily="18" charset="0"/>
              </a:rPr>
              <a:t> </a:t>
            </a:r>
            <a:r>
              <a:rPr sz="1200" b="1" spc="15" smtClean="0">
                <a:latin typeface="Times New Roman" pitchFamily="18" charset="0"/>
                <a:ea typeface="Tahoma" panose="020B0604030504040204" pitchFamily="34" charset="0"/>
                <a:cs typeface="Times New Roman" pitchFamily="18" charset="0"/>
              </a:rPr>
              <a:t>an</a:t>
            </a:r>
            <a:r>
              <a:rPr sz="1200" b="1" spc="60" smtClean="0">
                <a:latin typeface="Times New Roman" pitchFamily="18" charset="0"/>
                <a:ea typeface="Tahoma" panose="020B0604030504040204" pitchFamily="34" charset="0"/>
                <a:cs typeface="Times New Roman" pitchFamily="18" charset="0"/>
              </a:rPr>
              <a:t>d</a:t>
            </a:r>
            <a:r>
              <a:rPr sz="1200" b="1" spc="-100" smtClean="0">
                <a:latin typeface="Times New Roman" pitchFamily="18" charset="0"/>
                <a:ea typeface="Tahoma" panose="020B0604030504040204" pitchFamily="34" charset="0"/>
                <a:cs typeface="Times New Roman" pitchFamily="18" charset="0"/>
              </a:rPr>
              <a:t> </a:t>
            </a:r>
            <a:r>
              <a:rPr sz="1200" b="1" spc="-15" smtClean="0">
                <a:latin typeface="Times New Roman" pitchFamily="18" charset="0"/>
                <a:ea typeface="Tahoma" panose="020B0604030504040204" pitchFamily="34" charset="0"/>
                <a:cs typeface="Times New Roman" pitchFamily="18" charset="0"/>
              </a:rPr>
              <a:t>t</a:t>
            </a:r>
            <a:r>
              <a:rPr sz="1200" b="1" spc="25" smtClean="0">
                <a:latin typeface="Times New Roman" pitchFamily="18" charset="0"/>
                <a:ea typeface="Tahoma" panose="020B0604030504040204" pitchFamily="34" charset="0"/>
                <a:cs typeface="Times New Roman" pitchFamily="18" charset="0"/>
              </a:rPr>
              <a:t>e</a:t>
            </a:r>
            <a:r>
              <a:rPr sz="1200" b="1" spc="15" smtClean="0">
                <a:latin typeface="Times New Roman" pitchFamily="18" charset="0"/>
                <a:ea typeface="Tahoma" panose="020B0604030504040204" pitchFamily="34" charset="0"/>
                <a:cs typeface="Times New Roman" pitchFamily="18" charset="0"/>
              </a:rPr>
              <a:t>c</a:t>
            </a:r>
            <a:r>
              <a:rPr sz="1200" b="1" spc="45" smtClean="0">
                <a:latin typeface="Times New Roman" pitchFamily="18" charset="0"/>
                <a:ea typeface="Tahoma" panose="020B0604030504040204" pitchFamily="34" charset="0"/>
                <a:cs typeface="Times New Roman" pitchFamily="18" charset="0"/>
              </a:rPr>
              <a:t>hn</a:t>
            </a:r>
            <a:r>
              <a:rPr sz="1200" b="1" spc="20" smtClean="0">
                <a:latin typeface="Times New Roman" pitchFamily="18" charset="0"/>
                <a:ea typeface="Tahoma" panose="020B0604030504040204" pitchFamily="34" charset="0"/>
                <a:cs typeface="Times New Roman" pitchFamily="18" charset="0"/>
              </a:rPr>
              <a:t>o</a:t>
            </a:r>
            <a:r>
              <a:rPr sz="1200" b="1" spc="15" smtClean="0">
                <a:latin typeface="Times New Roman" pitchFamily="18" charset="0"/>
                <a:ea typeface="Tahoma" panose="020B0604030504040204" pitchFamily="34" charset="0"/>
                <a:cs typeface="Times New Roman" pitchFamily="18" charset="0"/>
              </a:rPr>
              <a:t>logie</a:t>
            </a:r>
            <a:r>
              <a:rPr sz="1200" b="1" spc="-30" smtClean="0">
                <a:latin typeface="Times New Roman" pitchFamily="18" charset="0"/>
                <a:ea typeface="Tahoma" panose="020B0604030504040204" pitchFamily="34" charset="0"/>
                <a:cs typeface="Times New Roman" pitchFamily="18" charset="0"/>
              </a:rPr>
              <a:t>s  </a:t>
            </a:r>
            <a:r>
              <a:rPr sz="1200" b="1" spc="5" smtClean="0">
                <a:latin typeface="Times New Roman" pitchFamily="18" charset="0"/>
                <a:ea typeface="Tahoma" panose="020B0604030504040204" pitchFamily="34" charset="0"/>
                <a:cs typeface="Times New Roman" pitchFamily="18" charset="0"/>
              </a:rPr>
              <a:t>allied</a:t>
            </a:r>
            <a:r>
              <a:rPr sz="1200" b="1" spc="-100" smtClean="0">
                <a:latin typeface="Times New Roman" pitchFamily="18" charset="0"/>
                <a:ea typeface="Tahoma" panose="020B0604030504040204" pitchFamily="34" charset="0"/>
                <a:cs typeface="Times New Roman" pitchFamily="18" charset="0"/>
              </a:rPr>
              <a:t> </a:t>
            </a:r>
            <a:r>
              <a:rPr sz="1200" b="1" spc="-15" smtClean="0">
                <a:latin typeface="Times New Roman" pitchFamily="18" charset="0"/>
                <a:ea typeface="Tahoma" panose="020B0604030504040204" pitchFamily="34" charset="0"/>
                <a:cs typeface="Times New Roman" pitchFamily="18" charset="0"/>
              </a:rPr>
              <a:t>t</a:t>
            </a:r>
            <a:r>
              <a:rPr sz="1200" b="1" spc="20" smtClean="0">
                <a:latin typeface="Times New Roman" pitchFamily="18" charset="0"/>
                <a:ea typeface="Tahoma" panose="020B0604030504040204" pitchFamily="34" charset="0"/>
                <a:cs typeface="Times New Roman" pitchFamily="18" charset="0"/>
              </a:rPr>
              <a:t>o</a:t>
            </a:r>
            <a:r>
              <a:rPr sz="1200" b="1" spc="-100" smtClean="0">
                <a:latin typeface="Times New Roman" pitchFamily="18" charset="0"/>
                <a:ea typeface="Tahoma" panose="020B0604030504040204" pitchFamily="34" charset="0"/>
                <a:cs typeface="Times New Roman" pitchFamily="18" charset="0"/>
              </a:rPr>
              <a:t> </a:t>
            </a:r>
            <a:r>
              <a:rPr sz="1200" b="1" spc="95" smtClean="0">
                <a:latin typeface="Times New Roman" pitchFamily="18" charset="0"/>
                <a:ea typeface="Tahoma" panose="020B0604030504040204" pitchFamily="34" charset="0"/>
                <a:cs typeface="Times New Roman" pitchFamily="18" charset="0"/>
              </a:rPr>
              <a:t>m</a:t>
            </a:r>
            <a:r>
              <a:rPr sz="1200" b="1" spc="5" smtClean="0">
                <a:latin typeface="Times New Roman" pitchFamily="18" charset="0"/>
                <a:ea typeface="Tahoma" panose="020B0604030504040204" pitchFamily="34" charset="0"/>
                <a:cs typeface="Times New Roman" pitchFamily="18" charset="0"/>
              </a:rPr>
              <a:t>etallu</a:t>
            </a:r>
            <a:r>
              <a:rPr sz="1200" b="1" spc="-45" smtClean="0">
                <a:latin typeface="Times New Roman" pitchFamily="18" charset="0"/>
                <a:ea typeface="Tahoma" panose="020B0604030504040204" pitchFamily="34" charset="0"/>
                <a:cs typeface="Times New Roman" pitchFamily="18" charset="0"/>
              </a:rPr>
              <a:t>r</a:t>
            </a:r>
            <a:r>
              <a:rPr sz="1200" b="1" spc="15" smtClean="0">
                <a:latin typeface="Times New Roman" pitchFamily="18" charset="0"/>
                <a:ea typeface="Tahoma" panose="020B0604030504040204" pitchFamily="34" charset="0"/>
                <a:cs typeface="Times New Roman" pitchFamily="18" charset="0"/>
              </a:rPr>
              <a:t>gical  p</a:t>
            </a:r>
            <a:r>
              <a:rPr sz="1200" b="1" spc="-5" smtClean="0">
                <a:latin typeface="Times New Roman" pitchFamily="18" charset="0"/>
                <a:ea typeface="Tahoma" panose="020B0604030504040204" pitchFamily="34" charset="0"/>
                <a:cs typeface="Times New Roman" pitchFamily="18" charset="0"/>
              </a:rPr>
              <a:t>r</a:t>
            </a:r>
            <a:r>
              <a:rPr sz="1200" b="1" spc="20" smtClean="0">
                <a:latin typeface="Times New Roman" pitchFamily="18" charset="0"/>
                <a:ea typeface="Tahoma" panose="020B0604030504040204" pitchFamily="34" charset="0"/>
                <a:cs typeface="Times New Roman" pitchFamily="18" charset="0"/>
              </a:rPr>
              <a:t>oblems</a:t>
            </a:r>
            <a:r>
              <a:rPr sz="1200" b="1" spc="-100" smtClean="0">
                <a:latin typeface="Times New Roman" pitchFamily="18" charset="0"/>
                <a:ea typeface="Tahoma" panose="020B0604030504040204" pitchFamily="34" charset="0"/>
                <a:cs typeface="Times New Roman" pitchFamily="18" charset="0"/>
              </a:rPr>
              <a:t> </a:t>
            </a:r>
            <a:r>
              <a:rPr sz="1200" b="1" spc="-10" smtClean="0">
                <a:latin typeface="Times New Roman" pitchFamily="18" charset="0"/>
                <a:ea typeface="Tahoma" panose="020B0604030504040204" pitchFamily="34" charset="0"/>
                <a:cs typeface="Times New Roman" pitchFamily="18" charset="0"/>
              </a:rPr>
              <a:t>also</a:t>
            </a:r>
            <a:r>
              <a:rPr sz="1200" b="1" spc="-100" smtClean="0">
                <a:latin typeface="Times New Roman" pitchFamily="18" charset="0"/>
                <a:ea typeface="Tahoma" panose="020B0604030504040204" pitchFamily="34" charset="0"/>
                <a:cs typeface="Times New Roman" pitchFamily="18" charset="0"/>
              </a:rPr>
              <a:t> </a:t>
            </a:r>
            <a:r>
              <a:rPr sz="1200" b="1" spc="35" smtClean="0">
                <a:latin typeface="Times New Roman" pitchFamily="18" charset="0"/>
                <a:ea typeface="Tahoma" panose="020B0604030504040204" pitchFamily="34" charset="0"/>
                <a:cs typeface="Times New Roman" pitchFamily="18" charset="0"/>
              </a:rPr>
              <a:t>c</a:t>
            </a:r>
            <a:r>
              <a:rPr sz="1200" b="1" spc="55" smtClean="0">
                <a:latin typeface="Times New Roman" pitchFamily="18" charset="0"/>
                <a:ea typeface="Tahoma" panose="020B0604030504040204" pitchFamily="34" charset="0"/>
                <a:cs typeface="Times New Roman" pitchFamily="18" charset="0"/>
              </a:rPr>
              <a:t>om</a:t>
            </a:r>
            <a:r>
              <a:rPr sz="1200" b="1" spc="5" smtClean="0">
                <a:latin typeface="Times New Roman" pitchFamily="18" charset="0"/>
                <a:ea typeface="Tahoma" panose="020B0604030504040204" pitchFamily="34" charset="0"/>
                <a:cs typeface="Times New Roman" pitchFamily="18" charset="0"/>
              </a:rPr>
              <a:t>e</a:t>
            </a:r>
            <a:r>
              <a:rPr sz="1200" b="1" spc="-100" smtClean="0">
                <a:latin typeface="Times New Roman" pitchFamily="18" charset="0"/>
                <a:ea typeface="Tahoma" panose="020B0604030504040204" pitchFamily="34" charset="0"/>
                <a:cs typeface="Times New Roman" pitchFamily="18" charset="0"/>
              </a:rPr>
              <a:t> </a:t>
            </a:r>
            <a:r>
              <a:rPr sz="1200" b="1" spc="45" smtClean="0">
                <a:latin typeface="Times New Roman" pitchFamily="18" charset="0"/>
                <a:ea typeface="Tahoma" panose="020B0604030504040204" pitchFamily="34" charset="0"/>
                <a:cs typeface="Times New Roman" pitchFamily="18" charset="0"/>
              </a:rPr>
              <a:t>un</a:t>
            </a:r>
            <a:r>
              <a:rPr sz="1200" b="1" spc="10" smtClean="0">
                <a:latin typeface="Times New Roman" pitchFamily="18" charset="0"/>
                <a:ea typeface="Tahoma" panose="020B0604030504040204" pitchFamily="34" charset="0"/>
                <a:cs typeface="Times New Roman" pitchFamily="18" charset="0"/>
              </a:rPr>
              <a:t>der</a:t>
            </a:r>
            <a:r>
              <a:rPr sz="1200" b="1" spc="30" smtClean="0">
                <a:latin typeface="Times New Roman" pitchFamily="18" charset="0"/>
                <a:ea typeface="Tahoma" panose="020B0604030504040204" pitchFamily="34" charset="0"/>
                <a:cs typeface="Times New Roman" pitchFamily="18" charset="0"/>
              </a:rPr>
              <a:t>th</a:t>
            </a:r>
            <a:r>
              <a:rPr sz="1200" b="1" spc="5" smtClean="0">
                <a:latin typeface="Times New Roman" pitchFamily="18" charset="0"/>
                <a:ea typeface="Tahoma" panose="020B0604030504040204" pitchFamily="34" charset="0"/>
                <a:cs typeface="Times New Roman" pitchFamily="18" charset="0"/>
              </a:rPr>
              <a:t>e</a:t>
            </a:r>
            <a:r>
              <a:rPr sz="1200" b="1" spc="-100" smtClean="0">
                <a:latin typeface="Times New Roman" pitchFamily="18" charset="0"/>
                <a:ea typeface="Tahoma" panose="020B0604030504040204" pitchFamily="34" charset="0"/>
                <a:cs typeface="Times New Roman" pitchFamily="18" charset="0"/>
              </a:rPr>
              <a:t> </a:t>
            </a:r>
            <a:r>
              <a:rPr sz="1200" b="1" spc="5" smtClean="0">
                <a:latin typeface="Times New Roman" pitchFamily="18" charset="0"/>
                <a:ea typeface="Tahoma" panose="020B0604030504040204" pitchFamily="34" charset="0"/>
                <a:cs typeface="Times New Roman" pitchFamily="18" charset="0"/>
              </a:rPr>
              <a:t>s</a:t>
            </a:r>
            <a:r>
              <a:rPr sz="1200" b="1" spc="-5" smtClean="0">
                <a:latin typeface="Times New Roman" pitchFamily="18" charset="0"/>
                <a:ea typeface="Tahoma" panose="020B0604030504040204" pitchFamily="34" charset="0"/>
                <a:cs typeface="Times New Roman" pitchFamily="18" charset="0"/>
              </a:rPr>
              <a:t>c</a:t>
            </a:r>
            <a:r>
              <a:rPr sz="1200" b="1" spc="30" smtClean="0">
                <a:latin typeface="Times New Roman" pitchFamily="18" charset="0"/>
                <a:ea typeface="Tahoma" panose="020B0604030504040204" pitchFamily="34" charset="0"/>
                <a:cs typeface="Times New Roman" pitchFamily="18" charset="0"/>
              </a:rPr>
              <a:t>ope</a:t>
            </a:r>
            <a:r>
              <a:rPr sz="1200" b="1" spc="-100" smtClean="0">
                <a:latin typeface="Times New Roman" pitchFamily="18" charset="0"/>
                <a:ea typeface="Tahoma" panose="020B0604030504040204" pitchFamily="34" charset="0"/>
                <a:cs typeface="Times New Roman" pitchFamily="18" charset="0"/>
              </a:rPr>
              <a:t> </a:t>
            </a:r>
            <a:r>
              <a:rPr sz="1200" b="1" smtClean="0">
                <a:latin typeface="Times New Roman" pitchFamily="18" charset="0"/>
                <a:ea typeface="Tahoma" panose="020B0604030504040204" pitchFamily="34" charset="0"/>
                <a:cs typeface="Times New Roman" pitchFamily="18" charset="0"/>
              </a:rPr>
              <a:t>of</a:t>
            </a:r>
            <a:r>
              <a:rPr sz="1200" b="1" spc="-100" smtClean="0">
                <a:latin typeface="Times New Roman" pitchFamily="18" charset="0"/>
                <a:ea typeface="Tahoma" panose="020B0604030504040204" pitchFamily="34" charset="0"/>
                <a:cs typeface="Times New Roman" pitchFamily="18" charset="0"/>
              </a:rPr>
              <a:t> </a:t>
            </a:r>
            <a:r>
              <a:rPr sz="1200" b="1" spc="30" smtClean="0">
                <a:latin typeface="Times New Roman" pitchFamily="18" charset="0"/>
                <a:ea typeface="Tahoma" panose="020B0604030504040204" pitchFamily="34" charset="0"/>
                <a:cs typeface="Times New Roman" pitchFamily="18" charset="0"/>
              </a:rPr>
              <a:t>th</a:t>
            </a:r>
            <a:r>
              <a:rPr sz="1200" b="1" spc="5" smtClean="0">
                <a:latin typeface="Times New Roman" pitchFamily="18" charset="0"/>
                <a:ea typeface="Tahoma" panose="020B0604030504040204" pitchFamily="34" charset="0"/>
                <a:cs typeface="Times New Roman" pitchFamily="18" charset="0"/>
              </a:rPr>
              <a:t>e</a:t>
            </a:r>
            <a:r>
              <a:rPr sz="1200" b="1" spc="-100" smtClean="0">
                <a:latin typeface="Times New Roman" pitchFamily="18" charset="0"/>
                <a:ea typeface="Tahoma" panose="020B0604030504040204" pitchFamily="34" charset="0"/>
                <a:cs typeface="Times New Roman" pitchFamily="18" charset="0"/>
              </a:rPr>
              <a:t> </a:t>
            </a:r>
            <a:r>
              <a:rPr sz="1200" b="1" spc="-10" smtClean="0">
                <a:latin typeface="Times New Roman" pitchFamily="18" charset="0"/>
                <a:ea typeface="Tahoma" panose="020B0604030504040204" pitchFamily="34" charset="0"/>
                <a:cs typeface="Times New Roman" pitchFamily="18" charset="0"/>
              </a:rPr>
              <a:t>Institu</a:t>
            </a:r>
            <a:r>
              <a:rPr sz="1200" b="1" spc="-30" smtClean="0">
                <a:latin typeface="Times New Roman" pitchFamily="18" charset="0"/>
                <a:ea typeface="Tahoma" panose="020B0604030504040204" pitchFamily="34" charset="0"/>
                <a:cs typeface="Times New Roman" pitchFamily="18" charset="0"/>
              </a:rPr>
              <a:t>t</a:t>
            </a:r>
            <a:r>
              <a:rPr sz="1200" b="1" spc="-70" smtClean="0">
                <a:latin typeface="Times New Roman" pitchFamily="18" charset="0"/>
                <a:ea typeface="Tahoma" panose="020B0604030504040204" pitchFamily="34" charset="0"/>
                <a:cs typeface="Times New Roman" pitchFamily="18" charset="0"/>
              </a:rPr>
              <a:t>e.  </a:t>
            </a:r>
            <a:endParaRPr sz="1200" b="1">
              <a:latin typeface="Times New Roman" pitchFamily="18" charset="0"/>
              <a:ea typeface="Tahoma" panose="020B0604030504040204" pitchFamily="34" charset="0"/>
              <a:cs typeface="Times New Roman" pitchFamily="18" charset="0"/>
            </a:endParaRPr>
          </a:p>
        </p:txBody>
      </p:sp>
      <p:sp>
        <p:nvSpPr>
          <p:cNvPr id="15" name="object 15"/>
          <p:cNvSpPr txBox="1">
            <a:spLocks noGrp="1"/>
          </p:cNvSpPr>
          <p:nvPr>
            <p:ph type="title"/>
          </p:nvPr>
        </p:nvSpPr>
        <p:spPr>
          <a:xfrm>
            <a:off x="457200" y="697203"/>
            <a:ext cx="3589654" cy="474345"/>
          </a:xfrm>
          <a:prstGeom prst="rect">
            <a:avLst/>
          </a:prstGeom>
        </p:spPr>
        <p:txBody>
          <a:bodyPr vert="horz" wrap="square" lIns="0" tIns="12700" rIns="0" bIns="0" rtlCol="0">
            <a:spAutoFit/>
          </a:bodyPr>
          <a:lstStyle/>
          <a:p>
            <a:pPr marL="12700" marR="5080" algn="ctr">
              <a:lnSpc>
                <a:spcPct val="100000"/>
              </a:lnSpc>
              <a:spcBef>
                <a:spcPts val="100"/>
              </a:spcBef>
            </a:pPr>
            <a:r>
              <a:rPr lang="en-US" sz="3000" dirty="0">
                <a:solidFill>
                  <a:srgbClr val="00421E"/>
                </a:solidFill>
              </a:rPr>
              <a:t>Invitation</a:t>
            </a:r>
          </a:p>
        </p:txBody>
      </p:sp>
      <p:sp>
        <p:nvSpPr>
          <p:cNvPr id="16" name="Hexagon 15"/>
          <p:cNvSpPr/>
          <p:nvPr/>
        </p:nvSpPr>
        <p:spPr>
          <a:xfrm>
            <a:off x="1385870" y="6886588"/>
            <a:ext cx="2000264" cy="1785950"/>
          </a:xfrm>
          <a:prstGeom prst="hexagon">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p:cNvSpPr/>
          <p:nvPr/>
        </p:nvSpPr>
        <p:spPr>
          <a:xfrm>
            <a:off x="4886332" y="742920"/>
            <a:ext cx="1785950" cy="1571636"/>
          </a:xfrm>
          <a:prstGeom prst="hexagon">
            <a:avLst/>
          </a:prstGeom>
          <a:blipFill>
            <a:blip r:embed="rId5"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p:cNvSpPr/>
          <p:nvPr/>
        </p:nvSpPr>
        <p:spPr>
          <a:xfrm>
            <a:off x="6100778" y="2028804"/>
            <a:ext cx="1671622" cy="1571636"/>
          </a:xfrm>
          <a:prstGeom prst="hexagon">
            <a:avLst/>
          </a:prstGeom>
          <a:blipFill>
            <a:blip r:embed="rId6"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gular Pentagon 21"/>
          <p:cNvSpPr/>
          <p:nvPr/>
        </p:nvSpPr>
        <p:spPr>
          <a:xfrm rot="5400000">
            <a:off x="-185767" y="7815284"/>
            <a:ext cx="2071704" cy="1643074"/>
          </a:xfrm>
          <a:prstGeom prst="pentagon">
            <a:avLst/>
          </a:prstGeom>
          <a:blipFill>
            <a:blip r:embed="rId7"/>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bject 12"/>
          <p:cNvSpPr txBox="1"/>
          <p:nvPr/>
        </p:nvSpPr>
        <p:spPr>
          <a:xfrm>
            <a:off x="314300" y="341599"/>
            <a:ext cx="7072362" cy="258445"/>
          </a:xfrm>
          <a:prstGeom prst="rect">
            <a:avLst/>
          </a:prstGeom>
        </p:spPr>
        <p:txBody>
          <a:bodyPr vert="horz" wrap="square" lIns="0" tIns="12700" rIns="0" bIns="0" rtlCol="0">
            <a:spAutoFit/>
          </a:bodyPr>
          <a:lstStyle/>
          <a:p>
            <a:pPr marL="12700">
              <a:lnSpc>
                <a:spcPct val="100000"/>
              </a:lnSpc>
              <a:spcBef>
                <a:spcPts val="100"/>
              </a:spcBef>
            </a:pPr>
            <a:r>
              <a:rPr lang="en-US" sz="1600" spc="-65" dirty="0" smtClean="0">
                <a:solidFill>
                  <a:srgbClr val="131313"/>
                </a:solidFill>
                <a:latin typeface="Arial Black" panose="020B0A04020102020204"/>
                <a:cs typeface="Arial Black" panose="020B0A04020102020204"/>
              </a:rPr>
              <a:t>www.icpmmm2024.com                                                   ICPMMM2024                                       </a:t>
            </a:r>
          </a:p>
        </p:txBody>
      </p:sp>
      <p:sp>
        <p:nvSpPr>
          <p:cNvPr id="24" name="Hexagon 23"/>
          <p:cNvSpPr/>
          <p:nvPr/>
        </p:nvSpPr>
        <p:spPr>
          <a:xfrm>
            <a:off x="4529142" y="2457432"/>
            <a:ext cx="1714512" cy="1571636"/>
          </a:xfrm>
          <a:prstGeom prst="hexagon">
            <a:avLst/>
          </a:prstGeom>
          <a:blipFill>
            <a:blip r:embed="rId8"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 name="Picture 11" descr="Graphen.jpg"/>
          <p:cNvPicPr>
            <a:picLocks noChangeAspect="1"/>
          </p:cNvPicPr>
          <p:nvPr/>
        </p:nvPicPr>
        <p:blipFill>
          <a:blip r:embed="rId2">
            <a:lum bright="70000" contrast="-36000"/>
          </a:blip>
          <a:stretch>
            <a:fillRect/>
          </a:stretch>
        </p:blipFill>
        <p:spPr>
          <a:xfrm>
            <a:off x="0" y="-42898"/>
            <a:ext cx="7772400" cy="10058400"/>
          </a:xfrm>
          <a:prstGeom prst="rect">
            <a:avLst/>
          </a:prstGeom>
        </p:spPr>
      </p:pic>
      <p:sp>
        <p:nvSpPr>
          <p:cNvPr id="18" name="Rectangle 17"/>
          <p:cNvSpPr/>
          <p:nvPr/>
        </p:nvSpPr>
        <p:spPr>
          <a:xfrm>
            <a:off x="314300" y="4386258"/>
            <a:ext cx="6477016" cy="523220"/>
          </a:xfrm>
          <a:prstGeom prst="rect">
            <a:avLst/>
          </a:prstGeom>
        </p:spPr>
        <p:txBody>
          <a:bodyPr wrap="square">
            <a:spAutoFit/>
          </a:bodyPr>
          <a:lstStyle/>
          <a:p>
            <a:r>
              <a:rPr lang="en-US" sz="2800" b="1" dirty="0" smtClean="0">
                <a:solidFill>
                  <a:srgbClr val="00421E"/>
                </a:solidFill>
                <a:latin typeface="Arial Black" panose="020B0A04020102020204" pitchFamily="34" charset="0"/>
                <a:ea typeface="Tahoma" panose="020B0604030504040204" pitchFamily="34" charset="0"/>
                <a:cs typeface="Tahoma" panose="020B0604030504040204" pitchFamily="34" charset="0"/>
              </a:rPr>
              <a:t>Sub-Themes of Conference</a:t>
            </a:r>
            <a:r>
              <a:rPr lang="en-US" sz="2800" dirty="0" smtClean="0">
                <a:solidFill>
                  <a:srgbClr val="00421E"/>
                </a:solidFill>
                <a:latin typeface="Arial Black" panose="020B0A04020102020204" pitchFamily="34" charset="0"/>
                <a:ea typeface="Tahoma" panose="020B0604030504040204" pitchFamily="34" charset="0"/>
                <a:cs typeface="Tahoma" panose="020B0604030504040204" pitchFamily="34" charset="0"/>
              </a:rPr>
              <a:t> </a:t>
            </a:r>
            <a:endParaRPr lang="en-US" sz="2800" dirty="0">
              <a:solidFill>
                <a:srgbClr val="00421E"/>
              </a:solidFill>
              <a:latin typeface="Arial Black" panose="020B0A04020102020204" pitchFamily="34" charset="0"/>
              <a:ea typeface="Tahoma" panose="020B0604030504040204" pitchFamily="34" charset="0"/>
              <a:cs typeface="Tahoma" panose="020B0604030504040204" pitchFamily="34" charset="0"/>
            </a:endParaRPr>
          </a:p>
        </p:txBody>
      </p:sp>
      <p:sp>
        <p:nvSpPr>
          <p:cNvPr id="6" name="TextBox 5"/>
          <p:cNvSpPr txBox="1"/>
          <p:nvPr/>
        </p:nvSpPr>
        <p:spPr>
          <a:xfrm>
            <a:off x="314300" y="4979967"/>
            <a:ext cx="6786610" cy="291298"/>
          </a:xfrm>
          <a:prstGeom prst="rect">
            <a:avLst/>
          </a:prstGeom>
          <a:noFill/>
        </p:spPr>
        <p:txBody>
          <a:bodyPr wrap="square" rtlCol="0">
            <a:spAutoFit/>
          </a:bodyPr>
          <a:lstStyle/>
          <a:p>
            <a:pPr marL="342900" marR="0" lvl="0" indent="-342900" algn="just">
              <a:lnSpc>
                <a:spcPct val="115000"/>
              </a:lnSpc>
              <a:spcBef>
                <a:spcPts val="0"/>
              </a:spcBef>
              <a:spcAft>
                <a:spcPts val="0"/>
              </a:spcAft>
            </a:pPr>
            <a:r>
              <a:rPr lang="en-US" sz="1200" b="1" dirty="0" smtClean="0">
                <a:latin typeface="Times New Roman" panose="02020603050405020304" pitchFamily="18" charset="0"/>
                <a:ea typeface="Calibri" panose="020F0502020204030204"/>
                <a:cs typeface="Times New Roman" panose="02020603050405020304" pitchFamily="18" charset="0"/>
              </a:rPr>
              <a:t> </a:t>
            </a:r>
            <a:endParaRPr lang="en-US" sz="1200" dirty="0" smtClean="0">
              <a:ea typeface="Calibri" panose="020F0502020204030204"/>
              <a:cs typeface="Times New Roman" panose="02020603050405020304"/>
            </a:endParaRPr>
          </a:p>
        </p:txBody>
      </p:sp>
      <p:sp>
        <p:nvSpPr>
          <p:cNvPr id="7" name="TextBox 6"/>
          <p:cNvSpPr txBox="1"/>
          <p:nvPr/>
        </p:nvSpPr>
        <p:spPr>
          <a:xfrm>
            <a:off x="242886" y="655951"/>
            <a:ext cx="6215082" cy="1015663"/>
          </a:xfrm>
          <a:prstGeom prst="rect">
            <a:avLst/>
          </a:prstGeom>
          <a:noFill/>
        </p:spPr>
        <p:txBody>
          <a:bodyPr wrap="square" rtlCol="0">
            <a:spAutoFit/>
          </a:bodyPr>
          <a:lstStyle/>
          <a:p>
            <a:r>
              <a:rPr lang="en-US" sz="2800" b="1" dirty="0" smtClean="0">
                <a:solidFill>
                  <a:srgbClr val="00421E"/>
                </a:solidFill>
                <a:latin typeface="Arial Black" panose="020B0A04020102020204" pitchFamily="34" charset="0"/>
              </a:rPr>
              <a:t>Call for  Papers</a:t>
            </a:r>
          </a:p>
          <a:p>
            <a:endParaRPr lang="en-US" sz="1600" b="1" dirty="0" smtClean="0">
              <a:solidFill>
                <a:srgbClr val="00421E"/>
              </a:solidFill>
              <a:latin typeface="Arial Black" panose="020B0A04020102020204" pitchFamily="34" charset="0"/>
            </a:endParaRPr>
          </a:p>
          <a:p>
            <a:endParaRPr lang="en-US" sz="1600" b="1" dirty="0">
              <a:solidFill>
                <a:srgbClr val="00421E"/>
              </a:solidFill>
              <a:latin typeface="Arial Black" panose="020B0A04020102020204" pitchFamily="34" charset="0"/>
            </a:endParaRPr>
          </a:p>
        </p:txBody>
      </p:sp>
      <p:sp>
        <p:nvSpPr>
          <p:cNvPr id="8" name="TextBox 7"/>
          <p:cNvSpPr txBox="1"/>
          <p:nvPr/>
        </p:nvSpPr>
        <p:spPr>
          <a:xfrm>
            <a:off x="314300" y="1100110"/>
            <a:ext cx="7143800" cy="2308324"/>
          </a:xfrm>
          <a:prstGeom prst="rect">
            <a:avLst/>
          </a:prstGeom>
          <a:noFill/>
        </p:spPr>
        <p:txBody>
          <a:bodyPr wrap="square" rtlCol="0">
            <a:spAutoFit/>
          </a:bodyPr>
          <a:lstStyle/>
          <a:p>
            <a:pPr marL="12700" marR="64135" algn="just">
              <a:spcBef>
                <a:spcPts val="100"/>
              </a:spcBef>
            </a:pPr>
            <a:r>
              <a:rPr lang="en-US" sz="1200" b="1" spc="1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ICPMMMM2024 will</a:t>
            </a:r>
            <a:r>
              <a:rPr lang="en-US" sz="1200" b="1" spc="-10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 </a:t>
            </a:r>
            <a:r>
              <a:rPr lang="en-US" sz="1200" b="1" spc="3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c</a:t>
            </a:r>
            <a:r>
              <a:rPr lang="en-US" sz="1200" b="1"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o</a:t>
            </a:r>
            <a:r>
              <a:rPr lang="en-US" sz="1200" b="1" spc="-7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v</a:t>
            </a:r>
            <a:r>
              <a:rPr lang="en-US" sz="1200" b="1" spc="-1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er</a:t>
            </a:r>
            <a:r>
              <a:rPr lang="en-US" sz="1200" b="1" spc="-10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 </a:t>
            </a:r>
            <a:r>
              <a:rPr lang="en-US" sz="1200" b="1" spc="-1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a</a:t>
            </a:r>
            <a:r>
              <a:rPr lang="en-US" sz="1200" b="1" spc="-10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 </a:t>
            </a:r>
            <a:r>
              <a:rPr lang="en-US" sz="1200" b="1" spc="3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wide</a:t>
            </a:r>
            <a:r>
              <a:rPr lang="en-US" sz="1200" b="1" spc="-10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 </a:t>
            </a:r>
            <a:r>
              <a:rPr lang="en-US" sz="1200" b="1" spc="-7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v</a:t>
            </a:r>
            <a:r>
              <a:rPr lang="en-US" sz="1200" b="1" spc="-2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a</a:t>
            </a:r>
            <a:r>
              <a:rPr lang="en-US" sz="1200" b="1" spc="-3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r</a:t>
            </a:r>
            <a:r>
              <a:rPr lang="en-US" sz="1200" b="1" spc="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ie</a:t>
            </a:r>
            <a:r>
              <a:rPr lang="en-US" sz="1200" b="1" spc="-1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t</a:t>
            </a:r>
            <a:r>
              <a:rPr lang="en-US" sz="1200" b="1" spc="-5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y</a:t>
            </a:r>
            <a:r>
              <a:rPr lang="en-US" sz="1200" b="1" spc="-10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 </a:t>
            </a:r>
            <a:r>
              <a:rPr lang="en-US" sz="1200" b="1"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of  </a:t>
            </a:r>
            <a:r>
              <a:rPr lang="en-US" sz="1200" b="1" spc="3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th</a:t>
            </a:r>
            <a:r>
              <a:rPr lang="en-US" sz="1200" b="1" spc="5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em</a:t>
            </a:r>
            <a:r>
              <a:rPr lang="en-US" sz="1200" b="1" spc="-1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es</a:t>
            </a:r>
            <a:r>
              <a:rPr lang="en-US" sz="1200" b="1" spc="-10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 </a:t>
            </a:r>
            <a:r>
              <a:rPr lang="en-US" sz="1200" b="1" spc="1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s</a:t>
            </a:r>
            <a:r>
              <a:rPr lang="en-US" sz="1200" b="1" spc="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p</a:t>
            </a:r>
            <a:r>
              <a:rPr lang="en-US" sz="1200" b="1" spc="2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annin</a:t>
            </a:r>
            <a:r>
              <a:rPr lang="en-US" sz="1200" b="1" spc="6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g</a:t>
            </a:r>
            <a:r>
              <a:rPr lang="en-US" sz="1200" b="1" spc="-10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 </a:t>
            </a:r>
            <a:r>
              <a:rPr lang="en-US" sz="1200" b="1" spc="3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th</a:t>
            </a:r>
            <a:r>
              <a:rPr lang="en-US" sz="1200" b="1" spc="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e</a:t>
            </a:r>
            <a:r>
              <a:rPr lang="en-US" sz="1200" b="1" spc="-10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 </a:t>
            </a:r>
            <a:r>
              <a:rPr lang="en-US" sz="1200" b="1" spc="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enti</a:t>
            </a:r>
            <a:r>
              <a:rPr lang="en-US" sz="1200" b="1" spc="-1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r</a:t>
            </a:r>
            <a:r>
              <a:rPr lang="en-US" sz="1200" b="1" spc="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e</a:t>
            </a:r>
            <a:r>
              <a:rPr lang="en-US" sz="1200" b="1" spc="-10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 </a:t>
            </a:r>
            <a:r>
              <a:rPr lang="en-US" sz="1200" b="1" spc="2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spec</a:t>
            </a:r>
            <a:r>
              <a:rPr lang="en-US" sz="1200" b="1" spc="2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trum  </a:t>
            </a:r>
            <a:r>
              <a:rPr lang="en-US" sz="1200" b="1"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of</a:t>
            </a:r>
            <a:r>
              <a:rPr lang="en-US" sz="1200" b="1" spc="-10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 </a:t>
            </a:r>
            <a:r>
              <a:rPr lang="en-US" sz="1200" b="1" spc="-1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a</a:t>
            </a:r>
            <a:r>
              <a:rPr lang="en-US" sz="1200" b="1" spc="5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c</a:t>
            </a:r>
            <a:r>
              <a:rPr lang="en-US" sz="1200" b="1" spc="-1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tivities</a:t>
            </a:r>
            <a:r>
              <a:rPr lang="en-US" sz="1200" b="1" spc="-10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 </a:t>
            </a:r>
            <a:r>
              <a:rPr lang="en-US" sz="1200" b="1" spc="-4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r</a:t>
            </a:r>
            <a:r>
              <a:rPr lang="en-US" sz="1200" b="1"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ela</a:t>
            </a:r>
            <a:r>
              <a:rPr lang="en-US" sz="1200" b="1" spc="-2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t</a:t>
            </a:r>
            <a:r>
              <a:rPr lang="en-US" sz="1200" b="1" spc="3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ed</a:t>
            </a:r>
            <a:r>
              <a:rPr lang="en-US" sz="1200" b="1" spc="-10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 </a:t>
            </a:r>
            <a:r>
              <a:rPr lang="en-US" sz="1200" b="1" spc="-1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t</a:t>
            </a:r>
            <a:r>
              <a:rPr lang="en-US" sz="1200" b="1" spc="2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o</a:t>
            </a:r>
            <a:r>
              <a:rPr lang="en-US" sz="1200" b="1" spc="-10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 minerals, metals, </a:t>
            </a:r>
            <a:r>
              <a:rPr lang="en-US" sz="1200" b="1" spc="3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ma</a:t>
            </a:r>
            <a:r>
              <a:rPr lang="en-US" sz="1200" b="1" spc="-1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t</a:t>
            </a:r>
            <a:r>
              <a:rPr lang="en-US" sz="1200" b="1" spc="-1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e</a:t>
            </a:r>
            <a:r>
              <a:rPr lang="en-US" sz="1200" b="1" spc="-2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r</a:t>
            </a:r>
            <a:r>
              <a:rPr lang="en-US" sz="1200" b="1" spc="-1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ials</a:t>
            </a:r>
            <a:r>
              <a:rPr lang="en-US" sz="1200" b="1" spc="-10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 </a:t>
            </a:r>
            <a:r>
              <a:rPr lang="en-US" sz="1200" b="1" spc="1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that  </a:t>
            </a:r>
            <a:r>
              <a:rPr lang="en-US" sz="1200" b="1" spc="-2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a</a:t>
            </a:r>
            <a:r>
              <a:rPr lang="en-US" sz="1200" b="1" spc="-3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r</a:t>
            </a:r>
            <a:r>
              <a:rPr lang="en-US" sz="1200" b="1" spc="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e</a:t>
            </a:r>
            <a:r>
              <a:rPr lang="en-US" sz="1200" b="1" spc="-10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 </a:t>
            </a:r>
            <a:r>
              <a:rPr lang="en-US" sz="1200" b="1"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of</a:t>
            </a:r>
            <a:r>
              <a:rPr lang="en-US" sz="1200" b="1" spc="-10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 </a:t>
            </a:r>
            <a:r>
              <a:rPr lang="en-US" sz="1200" b="1" spc="2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cu</a:t>
            </a:r>
            <a:r>
              <a:rPr lang="en-US" sz="1200" b="1" spc="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r</a:t>
            </a:r>
            <a:r>
              <a:rPr lang="en-US" sz="1200" b="1" spc="-4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r</a:t>
            </a:r>
            <a:r>
              <a:rPr lang="en-US" sz="1200" b="1" spc="2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ent</a:t>
            </a:r>
            <a:r>
              <a:rPr lang="en-US" sz="1200" b="1" spc="-10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 </a:t>
            </a:r>
            <a:r>
              <a:rPr lang="en-US" sz="1200" b="1" spc="1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in</a:t>
            </a:r>
            <a:r>
              <a:rPr lang="en-US" sz="1200" b="1" spc="-1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t</a:t>
            </a:r>
            <a:r>
              <a:rPr lang="en-US" sz="1200" b="1" spc="-1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e</a:t>
            </a:r>
            <a:r>
              <a:rPr lang="en-US" sz="1200" b="1" spc="-2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r</a:t>
            </a:r>
            <a:r>
              <a:rPr lang="en-US" sz="1200" b="1" spc="-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est</a:t>
            </a:r>
            <a:r>
              <a:rPr lang="en-US" sz="1200" b="1" spc="-10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 </a:t>
            </a:r>
            <a:r>
              <a:rPr lang="en-US" sz="1200" b="1" spc="-1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t</a:t>
            </a:r>
            <a:r>
              <a:rPr lang="en-US" sz="1200" b="1" spc="2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o</a:t>
            </a:r>
            <a:r>
              <a:rPr lang="en-US" sz="1200" b="1" spc="-10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 </a:t>
            </a:r>
            <a:r>
              <a:rPr lang="en-US" sz="1200" b="1" spc="-4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r</a:t>
            </a:r>
            <a:r>
              <a:rPr lang="en-US" sz="1200" b="1" spc="-1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es</a:t>
            </a:r>
            <a:r>
              <a:rPr lang="en-US" sz="1200" b="1" spc="-3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e</a:t>
            </a:r>
            <a:r>
              <a:rPr lang="en-US" sz="1200" b="1" spc="-2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a</a:t>
            </a:r>
            <a:r>
              <a:rPr lang="en-US" sz="1200" b="1" spc="-3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r</a:t>
            </a:r>
            <a:r>
              <a:rPr lang="en-US" sz="1200" b="1" spc="3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c</a:t>
            </a:r>
            <a:r>
              <a:rPr lang="en-US" sz="1200" b="1" spc="4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h</a:t>
            </a:r>
            <a:r>
              <a:rPr lang="en-US" sz="1200" b="1" spc="-1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er</a:t>
            </a:r>
            <a:r>
              <a:rPr lang="en-US" sz="1200" b="1" spc="-3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s  </a:t>
            </a:r>
            <a:r>
              <a:rPr lang="en-US" sz="1200" b="1" spc="1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an</a:t>
            </a:r>
            <a:r>
              <a:rPr lang="en-US" sz="1200" b="1" spc="6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d</a:t>
            </a:r>
            <a:r>
              <a:rPr lang="en-US" sz="1200" b="1" spc="-10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 </a:t>
            </a:r>
            <a:r>
              <a:rPr lang="en-US" sz="1200" b="1" spc="1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p</a:t>
            </a:r>
            <a:r>
              <a:rPr lang="en-US" sz="1200" b="1" spc="-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r</a:t>
            </a:r>
            <a:r>
              <a:rPr lang="en-US" sz="1200" b="1" spc="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o</a:t>
            </a:r>
            <a:r>
              <a:rPr lang="en-US" sz="1200" b="1" spc="-1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fessionals</a:t>
            </a:r>
            <a:r>
              <a:rPr lang="en-US" sz="1200" b="1" spc="-10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 </a:t>
            </a:r>
            <a:r>
              <a:rPr lang="en-US" sz="1200" b="1" spc="7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f</a:t>
            </a:r>
            <a:r>
              <a:rPr lang="en-US" sz="1200" b="1" spc="-4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r</a:t>
            </a:r>
            <a:r>
              <a:rPr lang="en-US" sz="1200" b="1" spc="5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om</a:t>
            </a:r>
            <a:r>
              <a:rPr lang="en-US" sz="1200" b="1" spc="-10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 </a:t>
            </a:r>
            <a:r>
              <a:rPr lang="en-US" sz="1200" b="1" spc="-1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a</a:t>
            </a:r>
            <a:r>
              <a:rPr lang="en-US" sz="1200" b="1" spc="1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ca</a:t>
            </a:r>
            <a:r>
              <a:rPr lang="en-US" sz="1200" b="1" spc="-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demia,  </a:t>
            </a:r>
            <a:r>
              <a:rPr lang="en-US" sz="1200" b="1" spc="-1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research </a:t>
            </a:r>
            <a:r>
              <a:rPr lang="en-US" sz="1200" b="1" spc="3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and </a:t>
            </a:r>
            <a:r>
              <a:rPr lang="en-US" sz="1200" b="1" spc="-2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industry. </a:t>
            </a:r>
            <a:r>
              <a:rPr lang="en-US" sz="1200" b="1"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The </a:t>
            </a:r>
            <a:r>
              <a:rPr lang="en-US" sz="1200" b="1" spc="2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ICPMMM2024 </a:t>
            </a:r>
            <a:r>
              <a:rPr lang="en-US" sz="1200" b="1" spc="1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will </a:t>
            </a:r>
            <a:r>
              <a:rPr lang="en-US" sz="1200" b="1" spc="1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 p</a:t>
            </a:r>
            <a:r>
              <a:rPr lang="en-US" sz="1200" b="1" spc="-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r</a:t>
            </a:r>
            <a:r>
              <a:rPr lang="en-US" sz="1200" b="1"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ovide</a:t>
            </a:r>
            <a:r>
              <a:rPr lang="en-US" sz="1200" b="1" spc="-10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 </a:t>
            </a:r>
            <a:r>
              <a:rPr lang="en-US" sz="1200" b="1" spc="-1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a</a:t>
            </a:r>
            <a:r>
              <a:rPr lang="en-US" sz="1200" b="1" spc="-10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 </a:t>
            </a:r>
            <a:r>
              <a:rPr lang="en-US" sz="1200" b="1"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k</a:t>
            </a:r>
            <a:r>
              <a:rPr lang="en-US" sz="1200" b="1" spc="4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n</a:t>
            </a:r>
            <a:r>
              <a:rPr lang="en-US" sz="1200" b="1"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o</a:t>
            </a:r>
            <a:r>
              <a:rPr lang="en-US" sz="1200" b="1" spc="3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wledg</a:t>
            </a:r>
            <a:r>
              <a:rPr lang="en-US" sz="1200" b="1" spc="4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e</a:t>
            </a:r>
            <a:r>
              <a:rPr lang="en-US" sz="1200" b="1" spc="-2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-sha</a:t>
            </a:r>
            <a:r>
              <a:rPr lang="en-US" sz="1200" b="1" spc="-3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r</a:t>
            </a:r>
            <a:r>
              <a:rPr lang="en-US" sz="1200" b="1" spc="2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in</a:t>
            </a:r>
            <a:r>
              <a:rPr lang="en-US" sz="1200" b="1" spc="6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g</a:t>
            </a:r>
            <a:r>
              <a:rPr lang="en-US" sz="1200" b="1" spc="-10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 </a:t>
            </a:r>
            <a:r>
              <a:rPr lang="en-US" sz="1200" b="1" spc="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plat</a:t>
            </a:r>
            <a:r>
              <a:rPr lang="en-US" sz="1200" b="1" spc="-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fo</a:t>
            </a:r>
            <a:r>
              <a:rPr lang="en-US" sz="1200" b="1" spc="-1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r</a:t>
            </a:r>
            <a:r>
              <a:rPr lang="en-US" sz="1200" b="1" spc="5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m  </a:t>
            </a:r>
            <a:r>
              <a:rPr lang="en-US" sz="1200" b="1" spc="3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on</a:t>
            </a:r>
            <a:r>
              <a:rPr lang="en-US" sz="1200" b="1" spc="-10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 </a:t>
            </a:r>
            <a:r>
              <a:rPr lang="en-US" sz="1200" b="1" spc="-1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t</a:t>
            </a:r>
            <a:r>
              <a:rPr lang="en-US" sz="1200" b="1" spc="2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e</a:t>
            </a:r>
            <a:r>
              <a:rPr lang="en-US" sz="1200" b="1" spc="1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c</a:t>
            </a:r>
            <a:r>
              <a:rPr lang="en-US" sz="1200" b="1" spc="4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hn</a:t>
            </a:r>
            <a:r>
              <a:rPr lang="en-US" sz="1200" b="1" spc="1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ological</a:t>
            </a:r>
            <a:r>
              <a:rPr lang="en-US" sz="1200" b="1" spc="-10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 </a:t>
            </a:r>
            <a:r>
              <a:rPr lang="en-US" sz="1200" b="1" spc="-1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a</a:t>
            </a:r>
            <a:r>
              <a:rPr lang="en-US" sz="1200" b="1"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d</a:t>
            </a:r>
            <a:r>
              <a:rPr lang="en-US" sz="1200" b="1" spc="-2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v</a:t>
            </a:r>
            <a:r>
              <a:rPr lang="en-US" sz="1200" b="1" spc="1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an</a:t>
            </a:r>
            <a:r>
              <a:rPr lang="en-US" sz="1200" b="1" spc="3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c</a:t>
            </a:r>
            <a:r>
              <a:rPr lang="en-US" sz="1200" b="1" spc="-1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es</a:t>
            </a:r>
            <a:r>
              <a:rPr lang="en-US" sz="1200" b="1" spc="-10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 </a:t>
            </a:r>
            <a:r>
              <a:rPr lang="en-US" sz="1200" b="1" spc="1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an</a:t>
            </a:r>
            <a:r>
              <a:rPr lang="en-US" sz="1200" b="1" spc="6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d</a:t>
            </a:r>
            <a:r>
              <a:rPr lang="en-US" sz="1200" b="1" spc="-10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 </a:t>
            </a:r>
            <a:r>
              <a:rPr lang="en-US" sz="1200" b="1" spc="1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will  </a:t>
            </a:r>
            <a:r>
              <a:rPr lang="en-US" sz="1200" b="1" spc="1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p</a:t>
            </a:r>
            <a:r>
              <a:rPr lang="en-US" sz="1200" b="1" spc="-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r</a:t>
            </a:r>
            <a:r>
              <a:rPr lang="en-US" sz="1200" b="1" spc="5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om</a:t>
            </a:r>
            <a:r>
              <a:rPr lang="en-US" sz="1200" b="1" spc="2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o</a:t>
            </a:r>
            <a:r>
              <a:rPr lang="en-US" sz="1200" b="1" spc="-1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t</a:t>
            </a:r>
            <a:r>
              <a:rPr lang="en-US" sz="1200" b="1" spc="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e</a:t>
            </a:r>
            <a:r>
              <a:rPr lang="en-US" sz="1200" b="1" spc="-10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 </a:t>
            </a:r>
            <a:r>
              <a:rPr lang="en-US" sz="1200" b="1" spc="3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c</a:t>
            </a:r>
            <a:r>
              <a:rPr lang="en-US" sz="1200" b="1" spc="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ollabo</a:t>
            </a:r>
            <a:r>
              <a:rPr lang="en-US" sz="1200" b="1" spc="-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r</a:t>
            </a:r>
            <a:r>
              <a:rPr lang="en-US" sz="1200" b="1" spc="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ations</a:t>
            </a:r>
            <a:r>
              <a:rPr lang="en-US" sz="1200" b="1" spc="-10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 </a:t>
            </a:r>
            <a:r>
              <a:rPr lang="en-US" sz="1200" b="1" spc="1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an</a:t>
            </a:r>
            <a:r>
              <a:rPr lang="en-US" sz="1200" b="1" spc="6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d</a:t>
            </a:r>
            <a:r>
              <a:rPr lang="en-US" sz="1200" b="1" spc="-10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 </a:t>
            </a:r>
            <a:r>
              <a:rPr lang="en-US" sz="1200" b="1" spc="1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dialogues  </a:t>
            </a:r>
            <a:r>
              <a:rPr lang="en-US" sz="1200" b="1" spc="4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am</a:t>
            </a:r>
            <a:r>
              <a:rPr lang="en-US" sz="1200" b="1" spc="3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on</a:t>
            </a:r>
            <a:r>
              <a:rPr lang="en-US" sz="1200" b="1" spc="6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g</a:t>
            </a:r>
            <a:r>
              <a:rPr lang="en-US" sz="1200" b="1" spc="-10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 </a:t>
            </a:r>
            <a:r>
              <a:rPr lang="en-US" sz="1200" b="1" spc="1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p</a:t>
            </a:r>
            <a:r>
              <a:rPr lang="en-US" sz="1200" b="1" spc="-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r</a:t>
            </a:r>
            <a:r>
              <a:rPr lang="en-US" sz="1200" b="1" spc="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o</a:t>
            </a:r>
            <a:r>
              <a:rPr lang="en-US" sz="1200" b="1" spc="-1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f</a:t>
            </a:r>
            <a:r>
              <a:rPr lang="en-US" sz="1200" b="1" spc="-2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essionals/</a:t>
            </a:r>
            <a:r>
              <a:rPr lang="en-US" sz="1200" b="1" spc="-10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 </a:t>
            </a:r>
            <a:r>
              <a:rPr lang="en-US" sz="1200" b="1" spc="-4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r</a:t>
            </a:r>
            <a:r>
              <a:rPr lang="en-US" sz="1200" b="1" spc="-1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es</a:t>
            </a:r>
            <a:r>
              <a:rPr lang="en-US" sz="1200" b="1" spc="-3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e</a:t>
            </a:r>
            <a:r>
              <a:rPr lang="en-US" sz="1200" b="1" spc="-2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a</a:t>
            </a:r>
            <a:r>
              <a:rPr lang="en-US" sz="1200" b="1" spc="-3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r</a:t>
            </a:r>
            <a:r>
              <a:rPr lang="en-US" sz="1200" b="1" spc="3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c</a:t>
            </a:r>
            <a:r>
              <a:rPr lang="en-US" sz="1200" b="1" spc="4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h</a:t>
            </a:r>
            <a:r>
              <a:rPr lang="en-US" sz="1200" b="1" spc="-1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er</a:t>
            </a:r>
            <a:r>
              <a:rPr lang="en-US" sz="1200" b="1" spc="-4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s </a:t>
            </a:r>
            <a:r>
              <a:rPr lang="en-US" sz="1200" b="1" spc="-1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so</a:t>
            </a:r>
            <a:r>
              <a:rPr lang="en-US" sz="1200" b="1" spc="-10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 </a:t>
            </a:r>
            <a:r>
              <a:rPr lang="en-US" sz="1200" b="1" spc="1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that</a:t>
            </a:r>
            <a:r>
              <a:rPr lang="en-US" sz="1200" b="1" spc="-10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 </a:t>
            </a:r>
            <a:r>
              <a:rPr lang="en-US" sz="1200" b="1" spc="3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th</a:t>
            </a:r>
            <a:r>
              <a:rPr lang="en-US" sz="1200" b="1" spc="-1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e</a:t>
            </a:r>
            <a:r>
              <a:rPr lang="en-US" sz="1200" b="1" spc="-5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y</a:t>
            </a:r>
            <a:r>
              <a:rPr lang="en-US" sz="1200" b="1" spc="-10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 </a:t>
            </a:r>
            <a:r>
              <a:rPr lang="en-US" sz="1200" b="1" spc="2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can</a:t>
            </a:r>
            <a:r>
              <a:rPr lang="en-US" sz="1200" b="1" spc="-10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 </a:t>
            </a:r>
            <a:r>
              <a:rPr lang="en-US" sz="1200" b="1"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utili</a:t>
            </a:r>
            <a:r>
              <a:rPr lang="en-US" sz="1200" b="1" spc="-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z</a:t>
            </a:r>
            <a:r>
              <a:rPr lang="en-US" sz="1200" b="1" spc="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e</a:t>
            </a:r>
            <a:r>
              <a:rPr lang="en-US" sz="1200" b="1" spc="-10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 </a:t>
            </a:r>
            <a:r>
              <a:rPr lang="en-US" sz="1200" b="1" spc="3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th</a:t>
            </a:r>
            <a:r>
              <a:rPr lang="en-US" sz="1200" b="1" spc="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e</a:t>
            </a:r>
            <a:r>
              <a:rPr lang="en-US" sz="1200" b="1" spc="-10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 </a:t>
            </a:r>
            <a:r>
              <a:rPr lang="en-US" sz="1200" b="1" spc="2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mutual  </a:t>
            </a:r>
            <a:r>
              <a:rPr lang="en-US" sz="1200" b="1" spc="-2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st</a:t>
            </a:r>
            <a:r>
              <a:rPr lang="en-US" sz="1200" b="1" spc="-3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r</a:t>
            </a:r>
            <a:r>
              <a:rPr lang="en-US" sz="1200" b="1" spc="2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en</a:t>
            </a:r>
            <a:r>
              <a:rPr lang="en-US" sz="1200" b="1" spc="2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gths</a:t>
            </a:r>
            <a:r>
              <a:rPr lang="en-US" sz="1200" b="1" spc="-10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 </a:t>
            </a:r>
            <a:r>
              <a:rPr lang="en-US" sz="1200" b="1" spc="-1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t</a:t>
            </a:r>
            <a:r>
              <a:rPr lang="en-US" sz="1200" b="1" spc="2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o</a:t>
            </a:r>
            <a:r>
              <a:rPr lang="en-US" sz="1200" b="1" spc="-10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 </a:t>
            </a:r>
            <a:r>
              <a:rPr lang="en-US" sz="1200" b="1" spc="1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delibe</a:t>
            </a:r>
            <a:r>
              <a:rPr lang="en-US" sz="1200" b="1"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ra</a:t>
            </a:r>
            <a:r>
              <a:rPr lang="en-US" sz="1200" b="1" spc="-2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t</a:t>
            </a:r>
            <a:r>
              <a:rPr lang="en-US" sz="1200" b="1" spc="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e</a:t>
            </a:r>
            <a:r>
              <a:rPr lang="en-US" sz="1200" b="1" spc="-10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 </a:t>
            </a:r>
            <a:r>
              <a:rPr lang="en-US" sz="1200" b="1" spc="3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on</a:t>
            </a:r>
            <a:r>
              <a:rPr lang="en-US" sz="1200" b="1" spc="-10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 </a:t>
            </a:r>
            <a:r>
              <a:rPr lang="en-US" sz="1200" b="1" spc="3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c</a:t>
            </a:r>
            <a:r>
              <a:rPr lang="en-US" sz="1200" b="1" spc="1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hallenges  </a:t>
            </a:r>
            <a:r>
              <a:rPr lang="en-US" sz="1200" b="1" spc="3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and</a:t>
            </a:r>
            <a:r>
              <a:rPr lang="en-US" sz="1200" b="1" spc="-10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 </a:t>
            </a:r>
            <a:r>
              <a:rPr lang="en-US" sz="1200" b="1"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opportunities.</a:t>
            </a:r>
            <a:r>
              <a:rPr lang="en-US" sz="1200" b="1" spc="-10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 </a:t>
            </a:r>
            <a:r>
              <a:rPr lang="en-US" sz="1200" b="1" spc="-1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This</a:t>
            </a:r>
            <a:r>
              <a:rPr lang="en-US" sz="1200" b="1" spc="-10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 </a:t>
            </a:r>
            <a:r>
              <a:rPr lang="en-US" sz="1200" b="1" spc="2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IPCMMM2024</a:t>
            </a:r>
            <a:r>
              <a:rPr lang="en-US" sz="1200" b="1" spc="-10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 </a:t>
            </a:r>
            <a:r>
              <a:rPr lang="en-US" sz="1200" b="1" spc="1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will</a:t>
            </a:r>
            <a:r>
              <a:rPr lang="en-US" sz="1200" b="1" spc="-9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 </a:t>
            </a:r>
            <a:r>
              <a:rPr lang="en-US" sz="1200" b="1" spc="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consist </a:t>
            </a:r>
            <a:r>
              <a:rPr lang="en-US" sz="1200" b="1" spc="-37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 </a:t>
            </a:r>
            <a:r>
              <a:rPr lang="en-US" sz="1200" b="1"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of</a:t>
            </a:r>
            <a:r>
              <a:rPr lang="en-US" sz="1200" b="1" spc="-10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 </a:t>
            </a:r>
            <a:r>
              <a:rPr lang="en-US" sz="1200" b="1" spc="3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th</a:t>
            </a:r>
            <a:r>
              <a:rPr lang="en-US" sz="1200" b="1" spc="5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em</a:t>
            </a:r>
            <a:r>
              <a:rPr lang="en-US" sz="1200" b="1" spc="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e</a:t>
            </a:r>
            <a:r>
              <a:rPr lang="en-US" sz="1200" b="1" spc="-10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 </a:t>
            </a:r>
            <a:r>
              <a:rPr lang="en-US" sz="1200" b="1" spc="5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b</a:t>
            </a:r>
            <a:r>
              <a:rPr lang="en-US" sz="1200" b="1" spc="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ased</a:t>
            </a:r>
            <a:r>
              <a:rPr lang="en-US" sz="1200" b="1" spc="-10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 </a:t>
            </a:r>
            <a:r>
              <a:rPr lang="en-US" sz="1200" b="1" spc="5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p</a:t>
            </a:r>
            <a:r>
              <a:rPr lang="en-US" sz="1200" b="1" spc="-2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a</a:t>
            </a:r>
            <a:r>
              <a:rPr lang="en-US" sz="1200" b="1" spc="-3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r</a:t>
            </a:r>
            <a:r>
              <a:rPr lang="en-US" sz="1200" b="1" spc="-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allel</a:t>
            </a:r>
            <a:r>
              <a:rPr lang="en-US" sz="1200" b="1" spc="-10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 </a:t>
            </a:r>
            <a:r>
              <a:rPr lang="en-US" sz="1200" b="1" spc="-5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s</a:t>
            </a:r>
            <a:r>
              <a:rPr lang="en-US" sz="1200" b="1" spc="1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ymposia</a:t>
            </a:r>
            <a:r>
              <a:rPr lang="en-US" sz="1200" b="1" spc="-10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 </a:t>
            </a:r>
            <a:r>
              <a:rPr lang="en-US" sz="1200" b="1" spc="1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that  will</a:t>
            </a:r>
            <a:r>
              <a:rPr lang="en-US" sz="1200" b="1" spc="-10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 </a:t>
            </a:r>
            <a:r>
              <a:rPr lang="en-US" sz="1200" b="1" spc="3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be</a:t>
            </a:r>
            <a:r>
              <a:rPr lang="en-US" sz="1200" b="1" spc="-10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 </a:t>
            </a:r>
            <a:r>
              <a:rPr lang="en-US" sz="1200" b="1" spc="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inspi</a:t>
            </a:r>
            <a:r>
              <a:rPr lang="en-US" sz="1200" b="1" spc="-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r</a:t>
            </a:r>
            <a:r>
              <a:rPr lang="en-US" sz="1200" b="1" spc="2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in</a:t>
            </a:r>
            <a:r>
              <a:rPr lang="en-US" sz="1200" b="1" spc="6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g</a:t>
            </a:r>
            <a:r>
              <a:rPr lang="en-US" sz="1200" b="1" spc="-10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 </a:t>
            </a:r>
            <a:r>
              <a:rPr lang="en-US" sz="1200" b="1" spc="3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th</a:t>
            </a:r>
            <a:r>
              <a:rPr lang="en-US" sz="1200" b="1" spc="5"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e</a:t>
            </a:r>
            <a:r>
              <a:rPr lang="en-US" sz="1200" b="1" spc="-10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 </a:t>
            </a:r>
            <a:r>
              <a:rPr lang="en-US" sz="1200" b="1" spc="15" dirty="0" smtClean="0">
                <a:latin typeface="Times New Roman" pitchFamily="18" charset="0"/>
                <a:ea typeface="Tahoma" panose="020B0604030504040204" pitchFamily="34" charset="0"/>
                <a:cs typeface="Times New Roman" pitchFamily="18" charset="0"/>
              </a:rPr>
              <a:t>p</a:t>
            </a:r>
            <a:r>
              <a:rPr lang="en-US" sz="1200" b="1" spc="-5" dirty="0" smtClean="0">
                <a:latin typeface="Times New Roman" pitchFamily="18" charset="0"/>
                <a:ea typeface="Tahoma" panose="020B0604030504040204" pitchFamily="34" charset="0"/>
                <a:cs typeface="Times New Roman" pitchFamily="18" charset="0"/>
              </a:rPr>
              <a:t>r</a:t>
            </a:r>
            <a:r>
              <a:rPr lang="en-US" sz="1200" b="1" spc="5" dirty="0" smtClean="0">
                <a:latin typeface="Times New Roman" pitchFamily="18" charset="0"/>
                <a:ea typeface="Tahoma" panose="020B0604030504040204" pitchFamily="34" charset="0"/>
                <a:cs typeface="Times New Roman" pitchFamily="18" charset="0"/>
              </a:rPr>
              <a:t>o</a:t>
            </a:r>
            <a:r>
              <a:rPr lang="en-US" sz="1200" b="1" spc="-10" dirty="0" smtClean="0">
                <a:latin typeface="Times New Roman" pitchFamily="18" charset="0"/>
                <a:ea typeface="Tahoma" panose="020B0604030504040204" pitchFamily="34" charset="0"/>
                <a:cs typeface="Times New Roman" pitchFamily="18" charset="0"/>
              </a:rPr>
              <a:t>fessionals</a:t>
            </a:r>
            <a:r>
              <a:rPr lang="en-US" sz="1200" b="1" spc="-100" dirty="0" smtClean="0">
                <a:latin typeface="Times New Roman" pitchFamily="18" charset="0"/>
                <a:ea typeface="Tahoma" panose="020B0604030504040204" pitchFamily="34" charset="0"/>
                <a:cs typeface="Times New Roman" pitchFamily="18" charset="0"/>
              </a:rPr>
              <a:t> </a:t>
            </a:r>
            <a:r>
              <a:rPr lang="en-US" sz="1200" b="1" spc="15" dirty="0" smtClean="0">
                <a:latin typeface="Times New Roman" pitchFamily="18" charset="0"/>
                <a:ea typeface="Tahoma" panose="020B0604030504040204" pitchFamily="34" charset="0"/>
                <a:cs typeface="Times New Roman" pitchFamily="18" charset="0"/>
              </a:rPr>
              <a:t>an</a:t>
            </a:r>
            <a:r>
              <a:rPr lang="en-US" sz="1200" b="1" spc="60" dirty="0" smtClean="0">
                <a:latin typeface="Times New Roman" pitchFamily="18" charset="0"/>
                <a:ea typeface="Tahoma" panose="020B0604030504040204" pitchFamily="34" charset="0"/>
                <a:cs typeface="Times New Roman" pitchFamily="18" charset="0"/>
              </a:rPr>
              <a:t>d </a:t>
            </a:r>
            <a:r>
              <a:rPr lang="en-US" sz="1200" b="1" spc="10" dirty="0" smtClean="0">
                <a:latin typeface="Times New Roman" pitchFamily="18" charset="0"/>
                <a:ea typeface="Tahoma" panose="020B0604030504040204" pitchFamily="34" charset="0"/>
                <a:cs typeface="Times New Roman" pitchFamily="18" charset="0"/>
              </a:rPr>
              <a:t>students </a:t>
            </a:r>
            <a:r>
              <a:rPr lang="en-US" sz="1200" b="1" spc="25" dirty="0" smtClean="0">
                <a:latin typeface="Times New Roman" pitchFamily="18" charset="0"/>
                <a:ea typeface="Tahoma" panose="020B0604030504040204" pitchFamily="34" charset="0"/>
                <a:cs typeface="Times New Roman" pitchFamily="18" charset="0"/>
              </a:rPr>
              <a:t>through </a:t>
            </a:r>
            <a:r>
              <a:rPr lang="en-US" sz="1200" b="1" spc="-5" dirty="0" smtClean="0">
                <a:latin typeface="Times New Roman" pitchFamily="18" charset="0"/>
                <a:ea typeface="Tahoma" panose="020B0604030504040204" pitchFamily="34" charset="0"/>
                <a:cs typeface="Times New Roman" pitchFamily="18" charset="0"/>
              </a:rPr>
              <a:t>career </a:t>
            </a:r>
            <a:r>
              <a:rPr lang="en-US" sz="1200" b="1" dirty="0" smtClean="0">
                <a:latin typeface="Times New Roman" pitchFamily="18" charset="0"/>
                <a:ea typeface="Tahoma" panose="020B0604030504040204" pitchFamily="34" charset="0"/>
                <a:cs typeface="Times New Roman" pitchFamily="18" charset="0"/>
              </a:rPr>
              <a:t>opportunities, </a:t>
            </a:r>
            <a:r>
              <a:rPr lang="en-US" sz="1200" b="1" spc="-375" dirty="0" smtClean="0">
                <a:latin typeface="Times New Roman" pitchFamily="18" charset="0"/>
                <a:ea typeface="Tahoma" panose="020B0604030504040204" pitchFamily="34" charset="0"/>
                <a:cs typeface="Times New Roman" pitchFamily="18" charset="0"/>
              </a:rPr>
              <a:t> </a:t>
            </a:r>
            <a:r>
              <a:rPr lang="en-US" sz="1200" b="1" spc="-15" dirty="0" smtClean="0">
                <a:latin typeface="Times New Roman" pitchFamily="18" charset="0"/>
                <a:ea typeface="Tahoma" panose="020B0604030504040204" pitchFamily="34" charset="0"/>
                <a:cs typeface="Times New Roman" pitchFamily="18" charset="0"/>
              </a:rPr>
              <a:t>t</a:t>
            </a:r>
            <a:r>
              <a:rPr lang="en-US" sz="1200" b="1" spc="25" dirty="0" smtClean="0">
                <a:latin typeface="Times New Roman" pitchFamily="18" charset="0"/>
                <a:ea typeface="Tahoma" panose="020B0604030504040204" pitchFamily="34" charset="0"/>
                <a:cs typeface="Times New Roman" pitchFamily="18" charset="0"/>
              </a:rPr>
              <a:t>e</a:t>
            </a:r>
            <a:r>
              <a:rPr lang="en-US" sz="1200" b="1" spc="15" dirty="0" smtClean="0">
                <a:latin typeface="Times New Roman" pitchFamily="18" charset="0"/>
                <a:ea typeface="Tahoma" panose="020B0604030504040204" pitchFamily="34" charset="0"/>
                <a:cs typeface="Times New Roman" pitchFamily="18" charset="0"/>
              </a:rPr>
              <a:t>c</a:t>
            </a:r>
            <a:r>
              <a:rPr lang="en-US" sz="1200" b="1" spc="45" dirty="0" smtClean="0">
                <a:latin typeface="Times New Roman" pitchFamily="18" charset="0"/>
                <a:ea typeface="Tahoma" panose="020B0604030504040204" pitchFamily="34" charset="0"/>
                <a:cs typeface="Times New Roman" pitchFamily="18" charset="0"/>
              </a:rPr>
              <a:t>hn</a:t>
            </a:r>
            <a:r>
              <a:rPr lang="en-US" sz="1200" b="1" spc="10" dirty="0" smtClean="0">
                <a:latin typeface="Times New Roman" pitchFamily="18" charset="0"/>
                <a:ea typeface="Tahoma" panose="020B0604030504040204" pitchFamily="34" charset="0"/>
                <a:cs typeface="Times New Roman" pitchFamily="18" charset="0"/>
              </a:rPr>
              <a:t>ology</a:t>
            </a:r>
            <a:r>
              <a:rPr lang="en-US" sz="1200" b="1" spc="-100" dirty="0" smtClean="0">
                <a:latin typeface="Times New Roman" pitchFamily="18" charset="0"/>
                <a:ea typeface="Tahoma" panose="020B0604030504040204" pitchFamily="34" charset="0"/>
                <a:cs typeface="Times New Roman" pitchFamily="18" charset="0"/>
              </a:rPr>
              <a:t> </a:t>
            </a:r>
            <a:r>
              <a:rPr lang="en-US" sz="1200" b="1" spc="-10" dirty="0" smtClean="0">
                <a:latin typeface="Times New Roman" pitchFamily="18" charset="0"/>
                <a:ea typeface="Tahoma" panose="020B0604030504040204" pitchFamily="34" charset="0"/>
                <a:cs typeface="Times New Roman" pitchFamily="18" charset="0"/>
              </a:rPr>
              <a:t>t</a:t>
            </a:r>
            <a:r>
              <a:rPr lang="en-US" sz="1200" b="1" spc="-25" dirty="0" smtClean="0">
                <a:latin typeface="Times New Roman" pitchFamily="18" charset="0"/>
                <a:ea typeface="Tahoma" panose="020B0604030504040204" pitchFamily="34" charset="0"/>
                <a:cs typeface="Times New Roman" pitchFamily="18" charset="0"/>
              </a:rPr>
              <a:t>r</a:t>
            </a:r>
            <a:r>
              <a:rPr lang="en-US" sz="1200" b="1" spc="25" dirty="0" smtClean="0">
                <a:latin typeface="Times New Roman" pitchFamily="18" charset="0"/>
                <a:ea typeface="Tahoma" panose="020B0604030504040204" pitchFamily="34" charset="0"/>
                <a:cs typeface="Times New Roman" pitchFamily="18" charset="0"/>
              </a:rPr>
              <a:t>en</a:t>
            </a:r>
            <a:r>
              <a:rPr lang="en-US" sz="1200" b="1" spc="10" dirty="0" smtClean="0">
                <a:latin typeface="Times New Roman" pitchFamily="18" charset="0"/>
                <a:ea typeface="Tahoma" panose="020B0604030504040204" pitchFamily="34" charset="0"/>
                <a:cs typeface="Times New Roman" pitchFamily="18" charset="0"/>
              </a:rPr>
              <a:t>ds</a:t>
            </a:r>
            <a:r>
              <a:rPr lang="en-US" sz="1200" b="1" spc="-100" dirty="0" smtClean="0">
                <a:latin typeface="Times New Roman" pitchFamily="18" charset="0"/>
                <a:ea typeface="Tahoma" panose="020B0604030504040204" pitchFamily="34" charset="0"/>
                <a:cs typeface="Times New Roman" pitchFamily="18" charset="0"/>
              </a:rPr>
              <a:t> </a:t>
            </a:r>
            <a:r>
              <a:rPr lang="en-US" sz="1200" b="1" spc="15" dirty="0" smtClean="0">
                <a:latin typeface="Times New Roman" pitchFamily="18" charset="0"/>
                <a:ea typeface="Tahoma" panose="020B0604030504040204" pitchFamily="34" charset="0"/>
                <a:cs typeface="Times New Roman" pitchFamily="18" charset="0"/>
              </a:rPr>
              <a:t>an</a:t>
            </a:r>
            <a:r>
              <a:rPr lang="en-US" sz="1200" b="1" spc="60" dirty="0" smtClean="0">
                <a:latin typeface="Times New Roman" pitchFamily="18" charset="0"/>
                <a:ea typeface="Tahoma" panose="020B0604030504040204" pitchFamily="34" charset="0"/>
                <a:cs typeface="Times New Roman" pitchFamily="18" charset="0"/>
              </a:rPr>
              <a:t>d</a:t>
            </a:r>
            <a:r>
              <a:rPr lang="en-US" sz="1200" b="1" spc="-100" dirty="0" smtClean="0">
                <a:latin typeface="Times New Roman" pitchFamily="18" charset="0"/>
                <a:ea typeface="Tahoma" panose="020B0604030504040204" pitchFamily="34" charset="0"/>
                <a:cs typeface="Times New Roman" pitchFamily="18" charset="0"/>
              </a:rPr>
              <a:t> </a:t>
            </a:r>
            <a:r>
              <a:rPr lang="en-US" sz="1200" b="1" spc="20" dirty="0" smtClean="0">
                <a:latin typeface="Times New Roman" pitchFamily="18" charset="0"/>
                <a:ea typeface="Tahoma" panose="020B0604030504040204" pitchFamily="34" charset="0"/>
                <a:cs typeface="Times New Roman" pitchFamily="18" charset="0"/>
              </a:rPr>
              <a:t>in</a:t>
            </a:r>
            <a:r>
              <a:rPr lang="en-US" sz="1200" b="1" spc="10" dirty="0" smtClean="0">
                <a:latin typeface="Times New Roman" pitchFamily="18" charset="0"/>
                <a:ea typeface="Tahoma" panose="020B0604030504040204" pitchFamily="34" charset="0"/>
                <a:cs typeface="Times New Roman" pitchFamily="18" charset="0"/>
              </a:rPr>
              <a:t>dust</a:t>
            </a:r>
            <a:r>
              <a:rPr lang="en-US" sz="1200" b="1" spc="20" dirty="0" smtClean="0">
                <a:latin typeface="Times New Roman" pitchFamily="18" charset="0"/>
                <a:ea typeface="Tahoma" panose="020B0604030504040204" pitchFamily="34" charset="0"/>
                <a:cs typeface="Times New Roman" pitchFamily="18" charset="0"/>
              </a:rPr>
              <a:t>r</a:t>
            </a:r>
            <a:r>
              <a:rPr lang="en-US" sz="1200" b="1" spc="-55" dirty="0" smtClean="0">
                <a:latin typeface="Times New Roman" pitchFamily="18" charset="0"/>
                <a:ea typeface="Tahoma" panose="020B0604030504040204" pitchFamily="34" charset="0"/>
                <a:cs typeface="Times New Roman" pitchFamily="18" charset="0"/>
              </a:rPr>
              <a:t>y</a:t>
            </a:r>
            <a:r>
              <a:rPr lang="en-US" sz="1200" b="1" spc="-100" dirty="0" smtClean="0">
                <a:latin typeface="Times New Roman" pitchFamily="18" charset="0"/>
                <a:ea typeface="Tahoma" panose="020B0604030504040204" pitchFamily="34" charset="0"/>
                <a:cs typeface="Times New Roman" pitchFamily="18" charset="0"/>
              </a:rPr>
              <a:t> </a:t>
            </a:r>
            <a:r>
              <a:rPr lang="en-US" sz="1200" b="1" spc="45" dirty="0" smtClean="0">
                <a:latin typeface="Times New Roman" pitchFamily="18" charset="0"/>
                <a:ea typeface="Tahoma" panose="020B0604030504040204" pitchFamily="34" charset="0"/>
                <a:cs typeface="Times New Roman" pitchFamily="18" charset="0"/>
              </a:rPr>
              <a:t>n</a:t>
            </a:r>
            <a:r>
              <a:rPr lang="en-US" sz="1200" b="1" spc="-25" dirty="0" smtClean="0">
                <a:latin typeface="Times New Roman" pitchFamily="18" charset="0"/>
                <a:ea typeface="Tahoma" panose="020B0604030504040204" pitchFamily="34" charset="0"/>
                <a:cs typeface="Times New Roman" pitchFamily="18" charset="0"/>
              </a:rPr>
              <a:t>eeds.  </a:t>
            </a:r>
            <a:r>
              <a:rPr lang="en-US" sz="1200" b="1" dirty="0" smtClean="0">
                <a:latin typeface="Times New Roman" pitchFamily="18" charset="0"/>
                <a:ea typeface="Tahoma" panose="020B0604030504040204" pitchFamily="34" charset="0"/>
                <a:cs typeface="Times New Roman" pitchFamily="18" charset="0"/>
              </a:rPr>
              <a:t>Th</a:t>
            </a:r>
            <a:r>
              <a:rPr lang="en-US" sz="1200" b="1" spc="5" dirty="0" smtClean="0">
                <a:latin typeface="Times New Roman" pitchFamily="18" charset="0"/>
                <a:ea typeface="Tahoma" panose="020B0604030504040204" pitchFamily="34" charset="0"/>
                <a:cs typeface="Times New Roman" pitchFamily="18" charset="0"/>
              </a:rPr>
              <a:t>e</a:t>
            </a:r>
            <a:r>
              <a:rPr lang="en-US" sz="1200" b="1" spc="-100" dirty="0" smtClean="0">
                <a:latin typeface="Times New Roman" pitchFamily="18" charset="0"/>
                <a:ea typeface="Tahoma" panose="020B0604030504040204" pitchFamily="34" charset="0"/>
                <a:cs typeface="Times New Roman" pitchFamily="18" charset="0"/>
              </a:rPr>
              <a:t> </a:t>
            </a:r>
            <a:r>
              <a:rPr lang="en-US" sz="1200" b="1" spc="-5" dirty="0" smtClean="0">
                <a:latin typeface="Times New Roman" pitchFamily="18" charset="0"/>
                <a:ea typeface="Tahoma" panose="020B0604030504040204" pitchFamily="34" charset="0"/>
                <a:cs typeface="Times New Roman" pitchFamily="18" charset="0"/>
              </a:rPr>
              <a:t>ICPMMM2024</a:t>
            </a:r>
            <a:r>
              <a:rPr lang="en-US" sz="1200" b="1" spc="-100" dirty="0" smtClean="0">
                <a:latin typeface="Times New Roman" pitchFamily="18" charset="0"/>
                <a:ea typeface="Tahoma" panose="020B0604030504040204" pitchFamily="34" charset="0"/>
                <a:cs typeface="Times New Roman" pitchFamily="18" charset="0"/>
              </a:rPr>
              <a:t> </a:t>
            </a:r>
            <a:r>
              <a:rPr lang="en-US" sz="1200" b="1" spc="10" dirty="0" smtClean="0">
                <a:latin typeface="Times New Roman" pitchFamily="18" charset="0"/>
                <a:ea typeface="Tahoma" panose="020B0604030504040204" pitchFamily="34" charset="0"/>
                <a:cs typeface="Times New Roman" pitchFamily="18" charset="0"/>
              </a:rPr>
              <a:t>will</a:t>
            </a:r>
            <a:r>
              <a:rPr lang="en-US" sz="1200" b="1" spc="-100" dirty="0" smtClean="0">
                <a:latin typeface="Times New Roman" pitchFamily="18" charset="0"/>
                <a:ea typeface="Tahoma" panose="020B0604030504040204" pitchFamily="34" charset="0"/>
                <a:cs typeface="Times New Roman" pitchFamily="18" charset="0"/>
              </a:rPr>
              <a:t> </a:t>
            </a:r>
            <a:r>
              <a:rPr lang="en-US" sz="1200" b="1" spc="30" dirty="0" smtClean="0">
                <a:latin typeface="Times New Roman" pitchFamily="18" charset="0"/>
                <a:ea typeface="Tahoma" panose="020B0604030504040204" pitchFamily="34" charset="0"/>
                <a:cs typeface="Times New Roman" pitchFamily="18" charset="0"/>
              </a:rPr>
              <a:t>be</a:t>
            </a:r>
            <a:r>
              <a:rPr lang="en-US" sz="1200" b="1" spc="-100" dirty="0" smtClean="0">
                <a:latin typeface="Times New Roman" pitchFamily="18" charset="0"/>
                <a:ea typeface="Tahoma" panose="020B0604030504040204" pitchFamily="34" charset="0"/>
                <a:cs typeface="Times New Roman" pitchFamily="18" charset="0"/>
              </a:rPr>
              <a:t> </a:t>
            </a:r>
            <a:r>
              <a:rPr lang="en-US" sz="1200" b="1" spc="5" dirty="0" smtClean="0">
                <a:latin typeface="Times New Roman" pitchFamily="18" charset="0"/>
                <a:ea typeface="Tahoma" panose="020B0604030504040204" pitchFamily="34" charset="0"/>
                <a:cs typeface="Times New Roman" pitchFamily="18" charset="0"/>
              </a:rPr>
              <a:t>stru</a:t>
            </a:r>
            <a:r>
              <a:rPr lang="en-US" sz="1200" b="1" spc="10" dirty="0" smtClean="0">
                <a:latin typeface="Times New Roman" pitchFamily="18" charset="0"/>
                <a:ea typeface="Tahoma" panose="020B0604030504040204" pitchFamily="34" charset="0"/>
                <a:cs typeface="Times New Roman" pitchFamily="18" charset="0"/>
              </a:rPr>
              <a:t>ctu</a:t>
            </a:r>
            <a:r>
              <a:rPr lang="en-US" sz="1200" b="1" spc="-10" dirty="0" smtClean="0">
                <a:latin typeface="Times New Roman" pitchFamily="18" charset="0"/>
                <a:ea typeface="Tahoma" panose="020B0604030504040204" pitchFamily="34" charset="0"/>
                <a:cs typeface="Times New Roman" pitchFamily="18" charset="0"/>
              </a:rPr>
              <a:t>r</a:t>
            </a:r>
            <a:r>
              <a:rPr lang="en-US" sz="1200" b="1" spc="30" dirty="0" smtClean="0">
                <a:latin typeface="Times New Roman" pitchFamily="18" charset="0"/>
                <a:ea typeface="Tahoma" panose="020B0604030504040204" pitchFamily="34" charset="0"/>
                <a:cs typeface="Times New Roman" pitchFamily="18" charset="0"/>
              </a:rPr>
              <a:t>ed</a:t>
            </a:r>
            <a:r>
              <a:rPr lang="en-US" sz="1200" b="1" spc="-100" dirty="0" smtClean="0">
                <a:latin typeface="Times New Roman" pitchFamily="18" charset="0"/>
                <a:ea typeface="Tahoma" panose="020B0604030504040204" pitchFamily="34" charset="0"/>
                <a:cs typeface="Times New Roman" pitchFamily="18" charset="0"/>
              </a:rPr>
              <a:t> </a:t>
            </a:r>
            <a:r>
              <a:rPr lang="en-US" sz="1200" b="1" spc="-25" dirty="0" smtClean="0">
                <a:latin typeface="Times New Roman" pitchFamily="18" charset="0"/>
                <a:ea typeface="Tahoma" panose="020B0604030504040204" pitchFamily="34" charset="0"/>
                <a:cs typeface="Times New Roman" pitchFamily="18" charset="0"/>
              </a:rPr>
              <a:t>a</a:t>
            </a:r>
            <a:r>
              <a:rPr lang="en-US" sz="1200" b="1" spc="-35" dirty="0" smtClean="0">
                <a:latin typeface="Times New Roman" pitchFamily="18" charset="0"/>
                <a:ea typeface="Tahoma" panose="020B0604030504040204" pitchFamily="34" charset="0"/>
                <a:cs typeface="Times New Roman" pitchFamily="18" charset="0"/>
              </a:rPr>
              <a:t>r</a:t>
            </a:r>
            <a:r>
              <a:rPr lang="en-US" sz="1200" b="1" spc="35" dirty="0" smtClean="0">
                <a:latin typeface="Times New Roman" pitchFamily="18" charset="0"/>
                <a:ea typeface="Tahoma" panose="020B0604030504040204" pitchFamily="34" charset="0"/>
                <a:cs typeface="Times New Roman" pitchFamily="18" charset="0"/>
              </a:rPr>
              <a:t>oun</a:t>
            </a:r>
            <a:r>
              <a:rPr lang="en-US" sz="1200" b="1" spc="40" dirty="0" smtClean="0">
                <a:latin typeface="Times New Roman" pitchFamily="18" charset="0"/>
                <a:ea typeface="Tahoma" panose="020B0604030504040204" pitchFamily="34" charset="0"/>
                <a:cs typeface="Times New Roman" pitchFamily="18" charset="0"/>
              </a:rPr>
              <a:t>d  </a:t>
            </a:r>
            <a:r>
              <a:rPr lang="en-US" sz="1200" b="1" spc="-15" dirty="0" smtClean="0">
                <a:latin typeface="Times New Roman" pitchFamily="18" charset="0"/>
                <a:ea typeface="Tahoma" panose="020B0604030504040204" pitchFamily="34" charset="0"/>
                <a:cs typeface="Times New Roman" pitchFamily="18" charset="0"/>
              </a:rPr>
              <a:t>a</a:t>
            </a:r>
            <a:r>
              <a:rPr lang="en-US" sz="1200" b="1" spc="-100" dirty="0" smtClean="0">
                <a:latin typeface="Times New Roman" pitchFamily="18" charset="0"/>
                <a:ea typeface="Tahoma" panose="020B0604030504040204" pitchFamily="34" charset="0"/>
                <a:cs typeface="Times New Roman" pitchFamily="18" charset="0"/>
              </a:rPr>
              <a:t> </a:t>
            </a:r>
            <a:r>
              <a:rPr lang="en-US" sz="1200" b="1" spc="-25" dirty="0" smtClean="0">
                <a:latin typeface="Times New Roman" pitchFamily="18" charset="0"/>
                <a:ea typeface="Tahoma" panose="020B0604030504040204" pitchFamily="34" charset="0"/>
                <a:cs typeface="Times New Roman" pitchFamily="18" charset="0"/>
              </a:rPr>
              <a:t>f</a:t>
            </a:r>
            <a:r>
              <a:rPr lang="en-US" sz="1200" b="1" spc="-10" dirty="0" smtClean="0">
                <a:latin typeface="Times New Roman" pitchFamily="18" charset="0"/>
                <a:ea typeface="Tahoma" panose="020B0604030504040204" pitchFamily="34" charset="0"/>
                <a:cs typeface="Times New Roman" pitchFamily="18" charset="0"/>
              </a:rPr>
              <a:t>e</a:t>
            </a:r>
            <a:r>
              <a:rPr lang="en-US" sz="1200" b="1" spc="65" dirty="0" smtClean="0">
                <a:latin typeface="Times New Roman" pitchFamily="18" charset="0"/>
                <a:ea typeface="Tahoma" panose="020B0604030504040204" pitchFamily="34" charset="0"/>
                <a:cs typeface="Times New Roman" pitchFamily="18" charset="0"/>
              </a:rPr>
              <a:t>w</a:t>
            </a:r>
            <a:r>
              <a:rPr lang="en-US" sz="1200" b="1" spc="-100" dirty="0" smtClean="0">
                <a:latin typeface="Times New Roman" pitchFamily="18" charset="0"/>
                <a:ea typeface="Tahoma" panose="020B0604030504040204" pitchFamily="34" charset="0"/>
                <a:cs typeface="Times New Roman" pitchFamily="18" charset="0"/>
              </a:rPr>
              <a:t> </a:t>
            </a:r>
            <a:r>
              <a:rPr lang="en-US" sz="1200" b="1" spc="15" dirty="0" smtClean="0">
                <a:latin typeface="Times New Roman" pitchFamily="18" charset="0"/>
                <a:ea typeface="Tahoma" panose="020B0604030504040204" pitchFamily="34" charset="0"/>
                <a:cs typeface="Times New Roman" pitchFamily="18" charset="0"/>
              </a:rPr>
              <a:t>b</a:t>
            </a:r>
            <a:r>
              <a:rPr lang="en-US" sz="1200" b="1" spc="-5" dirty="0" smtClean="0">
                <a:latin typeface="Times New Roman" pitchFamily="18" charset="0"/>
                <a:ea typeface="Tahoma" panose="020B0604030504040204" pitchFamily="34" charset="0"/>
                <a:cs typeface="Times New Roman" pitchFamily="18" charset="0"/>
              </a:rPr>
              <a:t>r</a:t>
            </a:r>
            <a:r>
              <a:rPr lang="en-US" sz="1200" b="1" spc="15" dirty="0" smtClean="0">
                <a:latin typeface="Times New Roman" pitchFamily="18" charset="0"/>
                <a:ea typeface="Tahoma" panose="020B0604030504040204" pitchFamily="34" charset="0"/>
                <a:cs typeface="Times New Roman" pitchFamily="18" charset="0"/>
              </a:rPr>
              <a:t>o</a:t>
            </a:r>
            <a:r>
              <a:rPr lang="en-US" sz="1200" b="1" spc="-15" dirty="0" smtClean="0">
                <a:latin typeface="Times New Roman" pitchFamily="18" charset="0"/>
                <a:ea typeface="Tahoma" panose="020B0604030504040204" pitchFamily="34" charset="0"/>
                <a:cs typeface="Times New Roman" pitchFamily="18" charset="0"/>
              </a:rPr>
              <a:t>a</a:t>
            </a:r>
            <a:r>
              <a:rPr lang="en-US" sz="1200" b="1" spc="60" dirty="0" smtClean="0">
                <a:latin typeface="Times New Roman" pitchFamily="18" charset="0"/>
                <a:ea typeface="Tahoma" panose="020B0604030504040204" pitchFamily="34" charset="0"/>
                <a:cs typeface="Times New Roman" pitchFamily="18" charset="0"/>
              </a:rPr>
              <a:t>d</a:t>
            </a:r>
            <a:r>
              <a:rPr lang="en-US" sz="1200" b="1" spc="-100" dirty="0" smtClean="0">
                <a:latin typeface="Times New Roman" pitchFamily="18" charset="0"/>
                <a:ea typeface="Tahoma" panose="020B0604030504040204" pitchFamily="34" charset="0"/>
                <a:cs typeface="Times New Roman" pitchFamily="18" charset="0"/>
              </a:rPr>
              <a:t> </a:t>
            </a:r>
            <a:r>
              <a:rPr lang="en-US" sz="1200" b="1" spc="-75" dirty="0" smtClean="0">
                <a:latin typeface="Times New Roman" pitchFamily="18" charset="0"/>
                <a:ea typeface="Tahoma" panose="020B0604030504040204" pitchFamily="34" charset="0"/>
                <a:cs typeface="Times New Roman" pitchFamily="18" charset="0"/>
              </a:rPr>
              <a:t>v</a:t>
            </a:r>
            <a:r>
              <a:rPr lang="en-US" sz="1200" b="1" spc="-15" dirty="0" smtClean="0">
                <a:latin typeface="Times New Roman" pitchFamily="18" charset="0"/>
                <a:ea typeface="Tahoma" panose="020B0604030504040204" pitchFamily="34" charset="0"/>
                <a:cs typeface="Times New Roman" pitchFamily="18" charset="0"/>
              </a:rPr>
              <a:t>e</a:t>
            </a:r>
            <a:r>
              <a:rPr lang="en-US" sz="1200" b="1" spc="5" dirty="0" smtClean="0">
                <a:latin typeface="Times New Roman" pitchFamily="18" charset="0"/>
                <a:ea typeface="Tahoma" panose="020B0604030504040204" pitchFamily="34" charset="0"/>
                <a:cs typeface="Times New Roman" pitchFamily="18" charset="0"/>
              </a:rPr>
              <a:t>r</a:t>
            </a:r>
            <a:r>
              <a:rPr lang="en-US" sz="1200" b="1" spc="-25" dirty="0" smtClean="0">
                <a:latin typeface="Times New Roman" pitchFamily="18" charset="0"/>
                <a:ea typeface="Tahoma" panose="020B0604030504040204" pitchFamily="34" charset="0"/>
                <a:cs typeface="Times New Roman" pitchFamily="18" charset="0"/>
              </a:rPr>
              <a:t>ticals,</a:t>
            </a:r>
            <a:r>
              <a:rPr lang="en-US" sz="1200" b="1" spc="-100" dirty="0" smtClean="0">
                <a:latin typeface="Times New Roman" pitchFamily="18" charset="0"/>
                <a:ea typeface="Tahoma" panose="020B0604030504040204" pitchFamily="34" charset="0"/>
                <a:cs typeface="Times New Roman" pitchFamily="18" charset="0"/>
              </a:rPr>
              <a:t> </a:t>
            </a:r>
            <a:r>
              <a:rPr lang="en-US" sz="1200" b="1" spc="35" dirty="0" smtClean="0">
                <a:latin typeface="Times New Roman" pitchFamily="18" charset="0"/>
                <a:ea typeface="Tahoma" panose="020B0604030504040204" pitchFamily="34" charset="0"/>
                <a:cs typeface="Times New Roman" pitchFamily="18" charset="0"/>
              </a:rPr>
              <a:t>whi</a:t>
            </a:r>
            <a:r>
              <a:rPr lang="en-US" sz="1200" b="1" spc="25" dirty="0" smtClean="0">
                <a:latin typeface="Times New Roman" pitchFamily="18" charset="0"/>
                <a:ea typeface="Tahoma" panose="020B0604030504040204" pitchFamily="34" charset="0"/>
                <a:cs typeface="Times New Roman" pitchFamily="18" charset="0"/>
              </a:rPr>
              <a:t>c</a:t>
            </a:r>
            <a:r>
              <a:rPr lang="en-US" sz="1200" b="1" spc="45" dirty="0" smtClean="0">
                <a:latin typeface="Times New Roman" pitchFamily="18" charset="0"/>
                <a:ea typeface="Tahoma" panose="020B0604030504040204" pitchFamily="34" charset="0"/>
                <a:cs typeface="Times New Roman" pitchFamily="18" charset="0"/>
              </a:rPr>
              <a:t>h</a:t>
            </a:r>
            <a:r>
              <a:rPr lang="en-US" sz="1200" b="1" spc="-100" dirty="0" smtClean="0">
                <a:latin typeface="Times New Roman" pitchFamily="18" charset="0"/>
                <a:ea typeface="Tahoma" panose="020B0604030504040204" pitchFamily="34" charset="0"/>
                <a:cs typeface="Times New Roman" pitchFamily="18" charset="0"/>
              </a:rPr>
              <a:t> </a:t>
            </a:r>
            <a:r>
              <a:rPr lang="en-US" sz="1200" b="1" spc="45" dirty="0" smtClean="0">
                <a:latin typeface="Times New Roman" pitchFamily="18" charset="0"/>
                <a:ea typeface="Tahoma" panose="020B0604030504040204" pitchFamily="34" charset="0"/>
                <a:cs typeface="Times New Roman" pitchFamily="18" charset="0"/>
              </a:rPr>
              <a:t>w</a:t>
            </a:r>
            <a:r>
              <a:rPr lang="en-US" sz="1200" b="1" spc="25" dirty="0" smtClean="0">
                <a:latin typeface="Times New Roman" pitchFamily="18" charset="0"/>
                <a:ea typeface="Tahoma" panose="020B0604030504040204" pitchFamily="34" charset="0"/>
                <a:cs typeface="Times New Roman" pitchFamily="18" charset="0"/>
              </a:rPr>
              <a:t>ould  </a:t>
            </a:r>
            <a:r>
              <a:rPr lang="en-US" sz="1200" b="1" dirty="0" smtClean="0">
                <a:latin typeface="Times New Roman" pitchFamily="18" charset="0"/>
                <a:ea typeface="Tahoma" panose="020B0604030504040204" pitchFamily="34" charset="0"/>
                <a:cs typeface="Times New Roman" pitchFamily="18" charset="0"/>
              </a:rPr>
              <a:t>appropriately</a:t>
            </a:r>
            <a:r>
              <a:rPr lang="en-US" sz="1200" b="1" spc="-100" dirty="0" smtClean="0">
                <a:latin typeface="Times New Roman" pitchFamily="18" charset="0"/>
                <a:ea typeface="Tahoma" panose="020B0604030504040204" pitchFamily="34" charset="0"/>
                <a:cs typeface="Times New Roman" pitchFamily="18" charset="0"/>
              </a:rPr>
              <a:t> </a:t>
            </a:r>
            <a:r>
              <a:rPr lang="en-US" sz="1200" b="1" spc="-10" dirty="0" smtClean="0">
                <a:latin typeface="Times New Roman" pitchFamily="18" charset="0"/>
                <a:ea typeface="Tahoma" panose="020B0604030504040204" pitchFamily="34" charset="0"/>
                <a:cs typeface="Times New Roman" pitchFamily="18" charset="0"/>
              </a:rPr>
              <a:t>leverage</a:t>
            </a:r>
            <a:r>
              <a:rPr lang="en-US" sz="1200" b="1" spc="-95" dirty="0" smtClean="0">
                <a:latin typeface="Times New Roman" pitchFamily="18" charset="0"/>
                <a:ea typeface="Tahoma" panose="020B0604030504040204" pitchFamily="34" charset="0"/>
                <a:cs typeface="Times New Roman" pitchFamily="18" charset="0"/>
              </a:rPr>
              <a:t> </a:t>
            </a:r>
            <a:r>
              <a:rPr lang="en-US" sz="1200" b="1" dirty="0" smtClean="0">
                <a:latin typeface="Times New Roman" pitchFamily="18" charset="0"/>
                <a:ea typeface="Tahoma" panose="020B0604030504040204" pitchFamily="34" charset="0"/>
                <a:cs typeface="Times New Roman" pitchFamily="18" charset="0"/>
              </a:rPr>
              <a:t>invited</a:t>
            </a:r>
            <a:r>
              <a:rPr lang="en-US" sz="1200" b="1" spc="-100" dirty="0" smtClean="0">
                <a:latin typeface="Times New Roman" pitchFamily="18" charset="0"/>
                <a:ea typeface="Tahoma" panose="020B0604030504040204" pitchFamily="34" charset="0"/>
                <a:cs typeface="Times New Roman" pitchFamily="18" charset="0"/>
              </a:rPr>
              <a:t> </a:t>
            </a:r>
            <a:r>
              <a:rPr lang="en-US" sz="1200" b="1" spc="-65" dirty="0" smtClean="0">
                <a:latin typeface="Times New Roman" pitchFamily="18" charset="0"/>
                <a:ea typeface="Tahoma" panose="020B0604030504040204" pitchFamily="34" charset="0"/>
                <a:cs typeface="Times New Roman" pitchFamily="18" charset="0"/>
              </a:rPr>
              <a:t>&amp;</a:t>
            </a:r>
            <a:r>
              <a:rPr lang="en-US" sz="1200" b="1" spc="-95" dirty="0" smtClean="0">
                <a:latin typeface="Times New Roman" pitchFamily="18" charset="0"/>
                <a:ea typeface="Tahoma" panose="020B0604030504040204" pitchFamily="34" charset="0"/>
                <a:cs typeface="Times New Roman" pitchFamily="18" charset="0"/>
              </a:rPr>
              <a:t> </a:t>
            </a:r>
            <a:r>
              <a:rPr lang="en-US" sz="1200" b="1" spc="-5" dirty="0" smtClean="0">
                <a:latin typeface="Times New Roman" pitchFamily="18" charset="0"/>
                <a:ea typeface="Tahoma" panose="020B0604030504040204" pitchFamily="34" charset="0"/>
                <a:cs typeface="Times New Roman" pitchFamily="18" charset="0"/>
              </a:rPr>
              <a:t>keynote </a:t>
            </a:r>
            <a:r>
              <a:rPr lang="en-US" sz="1200" b="1" spc="-370" dirty="0" smtClean="0">
                <a:latin typeface="Times New Roman" pitchFamily="18" charset="0"/>
                <a:ea typeface="Tahoma" panose="020B0604030504040204" pitchFamily="34" charset="0"/>
                <a:cs typeface="Times New Roman" pitchFamily="18" charset="0"/>
              </a:rPr>
              <a:t> </a:t>
            </a:r>
            <a:r>
              <a:rPr lang="en-US" sz="1200" b="1" spc="15" dirty="0" smtClean="0">
                <a:latin typeface="Times New Roman" pitchFamily="18" charset="0"/>
                <a:ea typeface="Tahoma" panose="020B0604030504040204" pitchFamily="34" charset="0"/>
                <a:cs typeface="Times New Roman" pitchFamily="18" charset="0"/>
              </a:rPr>
              <a:t>le</a:t>
            </a:r>
            <a:r>
              <a:rPr lang="en-US" sz="1200" b="1" spc="20" dirty="0" smtClean="0">
                <a:latin typeface="Times New Roman" pitchFamily="18" charset="0"/>
                <a:ea typeface="Tahoma" panose="020B0604030504040204" pitchFamily="34" charset="0"/>
                <a:cs typeface="Times New Roman" pitchFamily="18" charset="0"/>
              </a:rPr>
              <a:t>c</a:t>
            </a:r>
            <a:r>
              <a:rPr lang="en-US" sz="1200" b="1" spc="10" dirty="0" smtClean="0">
                <a:latin typeface="Times New Roman" pitchFamily="18" charset="0"/>
                <a:ea typeface="Tahoma" panose="020B0604030504040204" pitchFamily="34" charset="0"/>
                <a:cs typeface="Times New Roman" pitchFamily="18" charset="0"/>
              </a:rPr>
              <a:t>tu</a:t>
            </a:r>
            <a:r>
              <a:rPr lang="en-US" sz="1200" b="1" spc="-10" dirty="0" smtClean="0">
                <a:latin typeface="Times New Roman" pitchFamily="18" charset="0"/>
                <a:ea typeface="Tahoma" panose="020B0604030504040204" pitchFamily="34" charset="0"/>
                <a:cs typeface="Times New Roman" pitchFamily="18" charset="0"/>
              </a:rPr>
              <a:t>r</a:t>
            </a:r>
            <a:r>
              <a:rPr lang="en-US" sz="1200" b="1" spc="-15" dirty="0" smtClean="0">
                <a:latin typeface="Times New Roman" pitchFamily="18" charset="0"/>
                <a:ea typeface="Tahoma" panose="020B0604030504040204" pitchFamily="34" charset="0"/>
                <a:cs typeface="Times New Roman" pitchFamily="18" charset="0"/>
              </a:rPr>
              <a:t>es</a:t>
            </a:r>
            <a:r>
              <a:rPr lang="en-US" sz="1200" b="1" spc="-100" dirty="0" smtClean="0">
                <a:latin typeface="Times New Roman" pitchFamily="18" charset="0"/>
                <a:ea typeface="Tahoma" panose="020B0604030504040204" pitchFamily="34" charset="0"/>
                <a:cs typeface="Times New Roman" pitchFamily="18" charset="0"/>
              </a:rPr>
              <a:t> </a:t>
            </a:r>
            <a:r>
              <a:rPr lang="en-US" sz="1200" b="1" spc="70" dirty="0" smtClean="0">
                <a:latin typeface="Times New Roman" pitchFamily="18" charset="0"/>
                <a:ea typeface="Tahoma" panose="020B0604030504040204" pitchFamily="34" charset="0"/>
                <a:cs typeface="Times New Roman" pitchFamily="18" charset="0"/>
              </a:rPr>
              <a:t>f</a:t>
            </a:r>
            <a:r>
              <a:rPr lang="en-US" sz="1200" b="1" spc="-45" dirty="0" smtClean="0">
                <a:latin typeface="Times New Roman" pitchFamily="18" charset="0"/>
                <a:ea typeface="Tahoma" panose="020B0604030504040204" pitchFamily="34" charset="0"/>
                <a:cs typeface="Times New Roman" pitchFamily="18" charset="0"/>
              </a:rPr>
              <a:t>r</a:t>
            </a:r>
            <a:r>
              <a:rPr lang="en-US" sz="1200" b="1" spc="55" dirty="0" smtClean="0">
                <a:latin typeface="Times New Roman" pitchFamily="18" charset="0"/>
                <a:ea typeface="Tahoma" panose="020B0604030504040204" pitchFamily="34" charset="0"/>
                <a:cs typeface="Times New Roman" pitchFamily="18" charset="0"/>
              </a:rPr>
              <a:t>om</a:t>
            </a:r>
            <a:r>
              <a:rPr lang="en-US" sz="1200" b="1" spc="-100" dirty="0" smtClean="0">
                <a:latin typeface="Times New Roman" pitchFamily="18" charset="0"/>
                <a:ea typeface="Tahoma" panose="020B0604030504040204" pitchFamily="34" charset="0"/>
                <a:cs typeface="Times New Roman" pitchFamily="18" charset="0"/>
              </a:rPr>
              <a:t> </a:t>
            </a:r>
            <a:r>
              <a:rPr lang="en-US" sz="1200" b="1" dirty="0" smtClean="0">
                <a:latin typeface="Times New Roman" pitchFamily="18" charset="0"/>
                <a:ea typeface="Tahoma" panose="020B0604030504040204" pitchFamily="34" charset="0"/>
                <a:cs typeface="Times New Roman" pitchFamily="18" charset="0"/>
              </a:rPr>
              <a:t>l</a:t>
            </a:r>
            <a:r>
              <a:rPr lang="en-US" sz="1200" b="1" spc="-20" dirty="0" smtClean="0">
                <a:latin typeface="Times New Roman" pitchFamily="18" charset="0"/>
                <a:ea typeface="Tahoma" panose="020B0604030504040204" pitchFamily="34" charset="0"/>
                <a:cs typeface="Times New Roman" pitchFamily="18" charset="0"/>
              </a:rPr>
              <a:t>e</a:t>
            </a:r>
            <a:r>
              <a:rPr lang="en-US" sz="1200" b="1" spc="-15" dirty="0" smtClean="0">
                <a:latin typeface="Times New Roman" pitchFamily="18" charset="0"/>
                <a:ea typeface="Tahoma" panose="020B0604030504040204" pitchFamily="34" charset="0"/>
                <a:cs typeface="Times New Roman" pitchFamily="18" charset="0"/>
              </a:rPr>
              <a:t>a</a:t>
            </a:r>
            <a:r>
              <a:rPr lang="en-US" sz="1200" b="1" spc="30" dirty="0" smtClean="0">
                <a:latin typeface="Times New Roman" pitchFamily="18" charset="0"/>
                <a:ea typeface="Tahoma" panose="020B0604030504040204" pitchFamily="34" charset="0"/>
                <a:cs typeface="Times New Roman" pitchFamily="18" charset="0"/>
              </a:rPr>
              <a:t>din</a:t>
            </a:r>
            <a:r>
              <a:rPr lang="en-US" sz="1200" b="1" spc="65" dirty="0" smtClean="0">
                <a:latin typeface="Times New Roman" pitchFamily="18" charset="0"/>
                <a:ea typeface="Tahoma" panose="020B0604030504040204" pitchFamily="34" charset="0"/>
                <a:cs typeface="Times New Roman" pitchFamily="18" charset="0"/>
              </a:rPr>
              <a:t>g</a:t>
            </a:r>
            <a:r>
              <a:rPr lang="en-US" sz="1200" b="1" spc="-100" dirty="0" smtClean="0">
                <a:latin typeface="Times New Roman" pitchFamily="18" charset="0"/>
                <a:ea typeface="Tahoma" panose="020B0604030504040204" pitchFamily="34" charset="0"/>
                <a:cs typeface="Times New Roman" pitchFamily="18" charset="0"/>
              </a:rPr>
              <a:t> </a:t>
            </a:r>
            <a:r>
              <a:rPr lang="en-US" sz="1200" b="1" spc="-15" dirty="0" smtClean="0">
                <a:latin typeface="Times New Roman" pitchFamily="18" charset="0"/>
                <a:ea typeface="Tahoma" panose="020B0604030504040204" pitchFamily="34" charset="0"/>
                <a:cs typeface="Times New Roman" pitchFamily="18" charset="0"/>
              </a:rPr>
              <a:t>e</a:t>
            </a:r>
            <a:r>
              <a:rPr lang="en-US" sz="1200" b="1" spc="-10" dirty="0" smtClean="0">
                <a:latin typeface="Times New Roman" pitchFamily="18" charset="0"/>
                <a:ea typeface="Tahoma" panose="020B0604030504040204" pitchFamily="34" charset="0"/>
                <a:cs typeface="Times New Roman" pitchFamily="18" charset="0"/>
              </a:rPr>
              <a:t>xpe</a:t>
            </a:r>
            <a:r>
              <a:rPr lang="en-US" sz="1200" b="1" spc="10" dirty="0" smtClean="0">
                <a:latin typeface="Times New Roman" pitchFamily="18" charset="0"/>
                <a:ea typeface="Tahoma" panose="020B0604030504040204" pitchFamily="34" charset="0"/>
                <a:cs typeface="Times New Roman" pitchFamily="18" charset="0"/>
              </a:rPr>
              <a:t>r</a:t>
            </a:r>
            <a:r>
              <a:rPr lang="en-US" sz="1200" b="1" spc="-15" dirty="0" smtClean="0">
                <a:latin typeface="Times New Roman" pitchFamily="18" charset="0"/>
                <a:ea typeface="Tahoma" panose="020B0604030504040204" pitchFamily="34" charset="0"/>
                <a:cs typeface="Times New Roman" pitchFamily="18" charset="0"/>
              </a:rPr>
              <a:t>ts</a:t>
            </a:r>
            <a:r>
              <a:rPr lang="en-US" sz="1200" b="1" spc="-100" dirty="0" smtClean="0">
                <a:latin typeface="Times New Roman" pitchFamily="18" charset="0"/>
                <a:ea typeface="Tahoma" panose="020B0604030504040204" pitchFamily="34" charset="0"/>
                <a:cs typeface="Times New Roman" pitchFamily="18" charset="0"/>
              </a:rPr>
              <a:t> </a:t>
            </a:r>
            <a:r>
              <a:rPr lang="en-US" sz="1200" b="1" spc="20" dirty="0" smtClean="0">
                <a:latin typeface="Times New Roman" pitchFamily="18" charset="0"/>
                <a:ea typeface="Tahoma" panose="020B0604030504040204" pitchFamily="34" charset="0"/>
                <a:cs typeface="Times New Roman" pitchFamily="18" charset="0"/>
              </a:rPr>
              <a:t>in</a:t>
            </a:r>
            <a:r>
              <a:rPr lang="en-US" sz="1200" b="1" spc="-100" dirty="0" smtClean="0">
                <a:latin typeface="Times New Roman" pitchFamily="18" charset="0"/>
                <a:ea typeface="Tahoma" panose="020B0604030504040204" pitchFamily="34" charset="0"/>
                <a:cs typeface="Times New Roman" pitchFamily="18" charset="0"/>
              </a:rPr>
              <a:t> </a:t>
            </a:r>
            <a:r>
              <a:rPr lang="en-US" sz="1200" b="1" spc="30" dirty="0" smtClean="0">
                <a:latin typeface="Times New Roman" pitchFamily="18" charset="0"/>
                <a:ea typeface="Tahoma" panose="020B0604030504040204" pitchFamily="34" charset="0"/>
                <a:cs typeface="Times New Roman" pitchFamily="18" charset="0"/>
              </a:rPr>
              <a:t>th</a:t>
            </a:r>
            <a:r>
              <a:rPr lang="en-US" sz="1200" b="1" spc="5" dirty="0" smtClean="0">
                <a:latin typeface="Times New Roman" pitchFamily="18" charset="0"/>
                <a:ea typeface="Tahoma" panose="020B0604030504040204" pitchFamily="34" charset="0"/>
                <a:cs typeface="Times New Roman" pitchFamily="18" charset="0"/>
              </a:rPr>
              <a:t>e  </a:t>
            </a:r>
            <a:r>
              <a:rPr lang="en-US" sz="1200" b="1" spc="25" dirty="0" smtClean="0">
                <a:latin typeface="Times New Roman" pitchFamily="18" charset="0"/>
                <a:ea typeface="Tahoma" panose="020B0604030504040204" pitchFamily="34" charset="0"/>
                <a:cs typeface="Times New Roman" pitchFamily="18" charset="0"/>
              </a:rPr>
              <a:t>field </a:t>
            </a:r>
            <a:r>
              <a:rPr lang="en-US" sz="1200" b="1" dirty="0" smtClean="0">
                <a:latin typeface="Times New Roman" pitchFamily="18" charset="0"/>
                <a:ea typeface="Tahoma" panose="020B0604030504040204" pitchFamily="34" charset="0"/>
                <a:cs typeface="Times New Roman" pitchFamily="18" charset="0"/>
              </a:rPr>
              <a:t>of </a:t>
            </a:r>
            <a:r>
              <a:rPr lang="en-US" sz="1200" b="1" spc="10" dirty="0" smtClean="0">
                <a:latin typeface="Times New Roman" pitchFamily="18" charset="0"/>
                <a:ea typeface="Tahoma" panose="020B0604030504040204" pitchFamily="34" charset="0"/>
                <a:cs typeface="Times New Roman" pitchFamily="18" charset="0"/>
              </a:rPr>
              <a:t>metallurgical </a:t>
            </a:r>
            <a:r>
              <a:rPr lang="en-US" sz="1200" b="1" spc="30" dirty="0" smtClean="0">
                <a:latin typeface="Times New Roman" pitchFamily="18" charset="0"/>
                <a:ea typeface="Tahoma" panose="020B0604030504040204" pitchFamily="34" charset="0"/>
                <a:cs typeface="Times New Roman" pitchFamily="18" charset="0"/>
              </a:rPr>
              <a:t>and </a:t>
            </a:r>
            <a:r>
              <a:rPr lang="en-US" sz="1200" b="1" spc="-5" dirty="0" smtClean="0">
                <a:latin typeface="Times New Roman" pitchFamily="18" charset="0"/>
                <a:ea typeface="Tahoma" panose="020B0604030504040204" pitchFamily="34" charset="0"/>
                <a:cs typeface="Times New Roman" pitchFamily="18" charset="0"/>
              </a:rPr>
              <a:t>materials </a:t>
            </a:r>
            <a:r>
              <a:rPr lang="en-US" sz="1200" b="1" dirty="0" smtClean="0">
                <a:latin typeface="Times New Roman" pitchFamily="18" charset="0"/>
                <a:ea typeface="Tahoma" panose="020B0604030504040204" pitchFamily="34" charset="0"/>
                <a:cs typeface="Times New Roman" pitchFamily="18" charset="0"/>
              </a:rPr>
              <a:t> </a:t>
            </a:r>
            <a:r>
              <a:rPr lang="en-US" sz="1200" b="1" spc="25" dirty="0" smtClean="0">
                <a:latin typeface="Times New Roman" pitchFamily="18" charset="0"/>
                <a:ea typeface="Tahoma" panose="020B0604030504040204" pitchFamily="34" charset="0"/>
                <a:cs typeface="Times New Roman" pitchFamily="18" charset="0"/>
              </a:rPr>
              <a:t>en</a:t>
            </a:r>
            <a:r>
              <a:rPr lang="en-US" sz="1200" b="1" spc="35" dirty="0" smtClean="0">
                <a:latin typeface="Times New Roman" pitchFamily="18" charset="0"/>
                <a:ea typeface="Tahoma" panose="020B0604030504040204" pitchFamily="34" charset="0"/>
                <a:cs typeface="Times New Roman" pitchFamily="18" charset="0"/>
              </a:rPr>
              <a:t>gin</a:t>
            </a:r>
            <a:r>
              <a:rPr lang="en-US" sz="1200" b="1" spc="-5" dirty="0" smtClean="0">
                <a:latin typeface="Times New Roman" pitchFamily="18" charset="0"/>
                <a:ea typeface="Tahoma" panose="020B0604030504040204" pitchFamily="34" charset="0"/>
                <a:cs typeface="Times New Roman" pitchFamily="18" charset="0"/>
              </a:rPr>
              <a:t>ee</a:t>
            </a:r>
            <a:r>
              <a:rPr lang="en-US" sz="1200" b="1" spc="-15" dirty="0" smtClean="0">
                <a:latin typeface="Times New Roman" pitchFamily="18" charset="0"/>
                <a:ea typeface="Tahoma" panose="020B0604030504040204" pitchFamily="34" charset="0"/>
                <a:cs typeface="Times New Roman" pitchFamily="18" charset="0"/>
              </a:rPr>
              <a:t>r</a:t>
            </a:r>
            <a:r>
              <a:rPr lang="en-US" sz="1200" b="1" spc="20" dirty="0" smtClean="0">
                <a:latin typeface="Times New Roman" pitchFamily="18" charset="0"/>
                <a:ea typeface="Tahoma" panose="020B0604030504040204" pitchFamily="34" charset="0"/>
                <a:cs typeface="Times New Roman" pitchFamily="18" charset="0"/>
              </a:rPr>
              <a:t>in</a:t>
            </a:r>
            <a:r>
              <a:rPr lang="en-US" sz="1200" b="1" spc="65" dirty="0" smtClean="0">
                <a:latin typeface="Times New Roman" pitchFamily="18" charset="0"/>
                <a:ea typeface="Tahoma" panose="020B0604030504040204" pitchFamily="34" charset="0"/>
                <a:cs typeface="Times New Roman" pitchFamily="18" charset="0"/>
              </a:rPr>
              <a:t>g</a:t>
            </a:r>
            <a:r>
              <a:rPr lang="en-US" sz="1200" b="1" spc="-100" dirty="0" smtClean="0">
                <a:latin typeface="Times New Roman" pitchFamily="18" charset="0"/>
                <a:ea typeface="Tahoma" panose="020B0604030504040204" pitchFamily="34" charset="0"/>
                <a:cs typeface="Times New Roman" pitchFamily="18" charset="0"/>
              </a:rPr>
              <a:t> </a:t>
            </a:r>
            <a:r>
              <a:rPr lang="en-US" sz="1200" b="1" spc="-25" dirty="0" smtClean="0">
                <a:latin typeface="Times New Roman" pitchFamily="18" charset="0"/>
                <a:ea typeface="Tahoma" panose="020B0604030504040204" pitchFamily="34" charset="0"/>
                <a:cs typeface="Times New Roman" pitchFamily="18" charset="0"/>
              </a:rPr>
              <a:t>as</a:t>
            </a:r>
            <a:r>
              <a:rPr lang="en-US" sz="1200" b="1" spc="-100" dirty="0" smtClean="0">
                <a:latin typeface="Times New Roman" pitchFamily="18" charset="0"/>
                <a:ea typeface="Tahoma" panose="020B0604030504040204" pitchFamily="34" charset="0"/>
                <a:cs typeface="Times New Roman" pitchFamily="18" charset="0"/>
              </a:rPr>
              <a:t> </a:t>
            </a:r>
            <a:r>
              <a:rPr lang="en-US" sz="1200" b="1" spc="45" dirty="0" smtClean="0">
                <a:latin typeface="Times New Roman" pitchFamily="18" charset="0"/>
                <a:ea typeface="Tahoma" panose="020B0604030504040204" pitchFamily="34" charset="0"/>
                <a:cs typeface="Times New Roman" pitchFamily="18" charset="0"/>
              </a:rPr>
              <a:t>w</a:t>
            </a:r>
            <a:r>
              <a:rPr lang="en-US" sz="1200" b="1" spc="-5" dirty="0" smtClean="0">
                <a:latin typeface="Times New Roman" pitchFamily="18" charset="0"/>
                <a:ea typeface="Tahoma" panose="020B0604030504040204" pitchFamily="34" charset="0"/>
                <a:cs typeface="Times New Roman" pitchFamily="18" charset="0"/>
              </a:rPr>
              <a:t>ell</a:t>
            </a:r>
            <a:r>
              <a:rPr lang="en-US" sz="1200" b="1" spc="-100" dirty="0" smtClean="0">
                <a:latin typeface="Times New Roman" pitchFamily="18" charset="0"/>
                <a:ea typeface="Tahoma" panose="020B0604030504040204" pitchFamily="34" charset="0"/>
                <a:cs typeface="Times New Roman" pitchFamily="18" charset="0"/>
              </a:rPr>
              <a:t> </a:t>
            </a:r>
            <a:r>
              <a:rPr lang="en-US" sz="1200" b="1" spc="-25" dirty="0" smtClean="0">
                <a:latin typeface="Times New Roman" pitchFamily="18" charset="0"/>
                <a:ea typeface="Tahoma" panose="020B0604030504040204" pitchFamily="34" charset="0"/>
                <a:cs typeface="Times New Roman" pitchFamily="18" charset="0"/>
              </a:rPr>
              <a:t>as</a:t>
            </a:r>
            <a:r>
              <a:rPr lang="en-US" sz="1200" b="1" spc="-100" dirty="0" smtClean="0">
                <a:latin typeface="Times New Roman" pitchFamily="18" charset="0"/>
                <a:ea typeface="Tahoma" panose="020B0604030504040204" pitchFamily="34" charset="0"/>
                <a:cs typeface="Times New Roman" pitchFamily="18" charset="0"/>
              </a:rPr>
              <a:t> </a:t>
            </a:r>
            <a:r>
              <a:rPr lang="en-US" sz="1200" b="1" spc="35" dirty="0" smtClean="0">
                <a:latin typeface="Times New Roman" pitchFamily="18" charset="0"/>
                <a:ea typeface="Tahoma" panose="020B0604030504040204" pitchFamily="34" charset="0"/>
                <a:cs typeface="Times New Roman" pitchFamily="18" charset="0"/>
              </a:rPr>
              <a:t>c</a:t>
            </a:r>
            <a:r>
              <a:rPr lang="en-US" sz="1200" b="1" spc="10" dirty="0" smtClean="0">
                <a:latin typeface="Times New Roman" pitchFamily="18" charset="0"/>
                <a:ea typeface="Tahoma" panose="020B0604030504040204" pitchFamily="34" charset="0"/>
                <a:cs typeface="Times New Roman" pitchFamily="18" charset="0"/>
              </a:rPr>
              <a:t>ont</a:t>
            </a:r>
            <a:r>
              <a:rPr lang="en-US" sz="1200" b="1" dirty="0" smtClean="0">
                <a:latin typeface="Times New Roman" pitchFamily="18" charset="0"/>
                <a:ea typeface="Tahoma" panose="020B0604030504040204" pitchFamily="34" charset="0"/>
                <a:cs typeface="Times New Roman" pitchFamily="18" charset="0"/>
              </a:rPr>
              <a:t>r</a:t>
            </a:r>
            <a:r>
              <a:rPr lang="en-US" sz="1200" b="1" spc="25" dirty="0" smtClean="0">
                <a:latin typeface="Times New Roman" pitchFamily="18" charset="0"/>
                <a:ea typeface="Tahoma" panose="020B0604030504040204" pitchFamily="34" charset="0"/>
                <a:cs typeface="Times New Roman" pitchFamily="18" charset="0"/>
              </a:rPr>
              <a:t>ibu</a:t>
            </a:r>
            <a:r>
              <a:rPr lang="en-US" sz="1200" b="1" spc="-5" dirty="0" smtClean="0">
                <a:latin typeface="Times New Roman" pitchFamily="18" charset="0"/>
                <a:ea typeface="Tahoma" panose="020B0604030504040204" pitchFamily="34" charset="0"/>
                <a:cs typeface="Times New Roman" pitchFamily="18" charset="0"/>
              </a:rPr>
              <a:t>to</a:t>
            </a:r>
            <a:r>
              <a:rPr lang="en-US" sz="1200" b="1" spc="10" dirty="0" smtClean="0">
                <a:latin typeface="Times New Roman" pitchFamily="18" charset="0"/>
                <a:ea typeface="Tahoma" panose="020B0604030504040204" pitchFamily="34" charset="0"/>
                <a:cs typeface="Times New Roman" pitchFamily="18" charset="0"/>
              </a:rPr>
              <a:t>r</a:t>
            </a:r>
            <a:r>
              <a:rPr lang="en-US" sz="1200" b="1" spc="-40" dirty="0" smtClean="0">
                <a:latin typeface="Times New Roman" pitchFamily="18" charset="0"/>
                <a:ea typeface="Tahoma" panose="020B0604030504040204" pitchFamily="34" charset="0"/>
                <a:cs typeface="Times New Roman" pitchFamily="18" charset="0"/>
              </a:rPr>
              <a:t>y  </a:t>
            </a:r>
            <a:r>
              <a:rPr lang="en-US" sz="1200" b="1" spc="5" dirty="0" smtClean="0">
                <a:latin typeface="Times New Roman" pitchFamily="18" charset="0"/>
                <a:ea typeface="Tahoma" panose="020B0604030504040204" pitchFamily="34" charset="0"/>
                <a:cs typeface="Times New Roman" pitchFamily="18" charset="0"/>
              </a:rPr>
              <a:t>papers</a:t>
            </a:r>
            <a:r>
              <a:rPr lang="en-US" sz="1200" b="1" dirty="0" smtClean="0">
                <a:latin typeface="Times New Roman" pitchFamily="18" charset="0"/>
                <a:ea typeface="Tahoma" panose="020B0604030504040204" pitchFamily="34" charset="0"/>
                <a:cs typeface="Times New Roman" pitchFamily="18" charset="0"/>
              </a:rPr>
              <a:t> </a:t>
            </a:r>
            <a:r>
              <a:rPr lang="en-US" sz="1200" b="1" spc="-10" dirty="0" smtClean="0">
                <a:latin typeface="Times New Roman" pitchFamily="18" charset="0"/>
                <a:ea typeface="Tahoma" panose="020B0604030504040204" pitchFamily="34" charset="0"/>
                <a:cs typeface="Times New Roman" pitchFamily="18" charset="0"/>
              </a:rPr>
              <a:t>presentations. </a:t>
            </a:r>
            <a:r>
              <a:rPr lang="en-US" sz="1200" b="1" dirty="0" smtClean="0">
                <a:latin typeface="Times New Roman" pitchFamily="18" charset="0"/>
                <a:ea typeface="Tahoma" panose="020B0604030504040204" pitchFamily="34" charset="0"/>
                <a:cs typeface="Times New Roman" pitchFamily="18" charset="0"/>
              </a:rPr>
              <a:t>O</a:t>
            </a:r>
            <a:r>
              <a:rPr lang="en-US" sz="1200" b="1" spc="-20" dirty="0" smtClean="0">
                <a:latin typeface="Times New Roman" pitchFamily="18" charset="0"/>
                <a:ea typeface="Tahoma" panose="020B0604030504040204" pitchFamily="34" charset="0"/>
                <a:cs typeface="Times New Roman" pitchFamily="18" charset="0"/>
              </a:rPr>
              <a:t>v</a:t>
            </a:r>
            <a:r>
              <a:rPr lang="en-US" sz="1200" b="1" spc="-15" dirty="0" smtClean="0">
                <a:latin typeface="Times New Roman" pitchFamily="18" charset="0"/>
                <a:ea typeface="Tahoma" panose="020B0604030504040204" pitchFamily="34" charset="0"/>
                <a:cs typeface="Times New Roman" pitchFamily="18" charset="0"/>
              </a:rPr>
              <a:t>e</a:t>
            </a:r>
            <a:r>
              <a:rPr lang="en-US" sz="1200" b="1" spc="-20" dirty="0" smtClean="0">
                <a:latin typeface="Times New Roman" pitchFamily="18" charset="0"/>
                <a:ea typeface="Tahoma" panose="020B0604030504040204" pitchFamily="34" charset="0"/>
                <a:cs typeface="Times New Roman" pitchFamily="18" charset="0"/>
              </a:rPr>
              <a:t>r</a:t>
            </a:r>
            <a:r>
              <a:rPr lang="en-US" sz="1200" b="1" spc="-50" dirty="0" smtClean="0">
                <a:latin typeface="Times New Roman" pitchFamily="18" charset="0"/>
                <a:ea typeface="Tahoma" panose="020B0604030504040204" pitchFamily="34" charset="0"/>
                <a:cs typeface="Times New Roman" pitchFamily="18" charset="0"/>
              </a:rPr>
              <a:t>all,</a:t>
            </a:r>
            <a:r>
              <a:rPr lang="en-US" sz="1200" b="1" spc="-100" dirty="0" smtClean="0">
                <a:latin typeface="Times New Roman" pitchFamily="18" charset="0"/>
                <a:ea typeface="Tahoma" panose="020B0604030504040204" pitchFamily="34" charset="0"/>
                <a:cs typeface="Times New Roman" pitchFamily="18" charset="0"/>
              </a:rPr>
              <a:t> </a:t>
            </a:r>
            <a:r>
              <a:rPr lang="en-US" sz="1200" b="1" dirty="0" smtClean="0">
                <a:latin typeface="Times New Roman" pitchFamily="18" charset="0"/>
                <a:ea typeface="Tahoma" panose="020B0604030504040204" pitchFamily="34" charset="0"/>
                <a:cs typeface="Times New Roman" pitchFamily="18" charset="0"/>
              </a:rPr>
              <a:t>Th</a:t>
            </a:r>
            <a:r>
              <a:rPr lang="en-US" sz="1200" b="1" spc="5" dirty="0" smtClean="0">
                <a:latin typeface="Times New Roman" pitchFamily="18" charset="0"/>
                <a:ea typeface="Tahoma" panose="020B0604030504040204" pitchFamily="34" charset="0"/>
                <a:cs typeface="Times New Roman" pitchFamily="18" charset="0"/>
              </a:rPr>
              <a:t>e</a:t>
            </a:r>
            <a:r>
              <a:rPr lang="en-US" sz="1200" b="1" spc="-100" dirty="0" smtClean="0">
                <a:latin typeface="Times New Roman" pitchFamily="18" charset="0"/>
                <a:ea typeface="Tahoma" panose="020B0604030504040204" pitchFamily="34" charset="0"/>
                <a:cs typeface="Times New Roman" pitchFamily="18" charset="0"/>
              </a:rPr>
              <a:t> </a:t>
            </a:r>
            <a:r>
              <a:rPr lang="en-US" sz="1200" b="1" spc="-5" dirty="0" smtClean="0">
                <a:latin typeface="Times New Roman" pitchFamily="18" charset="0"/>
                <a:ea typeface="Tahoma" panose="020B0604030504040204" pitchFamily="34" charset="0"/>
                <a:cs typeface="Times New Roman" pitchFamily="18" charset="0"/>
              </a:rPr>
              <a:t>ICPMMM2024</a:t>
            </a:r>
            <a:r>
              <a:rPr lang="en-US" sz="1200" b="1" spc="-60" dirty="0" smtClean="0">
                <a:latin typeface="Times New Roman" pitchFamily="18" charset="0"/>
                <a:ea typeface="Tahoma" panose="020B0604030504040204" pitchFamily="34" charset="0"/>
                <a:cs typeface="Times New Roman" pitchFamily="18" charset="0"/>
              </a:rPr>
              <a:t>  </a:t>
            </a:r>
            <a:r>
              <a:rPr lang="en-US" sz="1200" b="1" spc="15" dirty="0" smtClean="0">
                <a:latin typeface="Times New Roman" pitchFamily="18" charset="0"/>
                <a:ea typeface="Tahoma" panose="020B0604030504040204" pitchFamily="34" charset="0"/>
                <a:cs typeface="Times New Roman" pitchFamily="18" charset="0"/>
              </a:rPr>
              <a:t>programme</a:t>
            </a:r>
            <a:r>
              <a:rPr lang="en-US" sz="1200" b="1" spc="-100" dirty="0" smtClean="0">
                <a:latin typeface="Times New Roman" pitchFamily="18" charset="0"/>
                <a:ea typeface="Tahoma" panose="020B0604030504040204" pitchFamily="34" charset="0"/>
                <a:cs typeface="Times New Roman" pitchFamily="18" charset="0"/>
              </a:rPr>
              <a:t> </a:t>
            </a:r>
            <a:r>
              <a:rPr lang="en-US" sz="1200" b="1" spc="-25" dirty="0" smtClean="0">
                <a:latin typeface="Times New Roman" pitchFamily="18" charset="0"/>
                <a:ea typeface="Tahoma" panose="020B0604030504040204" pitchFamily="34" charset="0"/>
                <a:cs typeface="Times New Roman" pitchFamily="18" charset="0"/>
              </a:rPr>
              <a:t>is</a:t>
            </a:r>
            <a:r>
              <a:rPr lang="en-US" sz="1200" b="1" spc="-100" dirty="0" smtClean="0">
                <a:latin typeface="Times New Roman" pitchFamily="18" charset="0"/>
                <a:ea typeface="Tahoma" panose="020B0604030504040204" pitchFamily="34" charset="0"/>
                <a:cs typeface="Times New Roman" pitchFamily="18" charset="0"/>
              </a:rPr>
              <a:t> </a:t>
            </a:r>
            <a:r>
              <a:rPr lang="en-US" sz="1200" b="1" spc="-10" dirty="0" smtClean="0">
                <a:latin typeface="Times New Roman" pitchFamily="18" charset="0"/>
                <a:ea typeface="Tahoma" panose="020B0604030504040204" pitchFamily="34" charset="0"/>
                <a:cs typeface="Times New Roman" pitchFamily="18" charset="0"/>
              </a:rPr>
              <a:t>su</a:t>
            </a:r>
            <a:r>
              <a:rPr lang="en-US" sz="1200" b="1" spc="-25" dirty="0" smtClean="0">
                <a:latin typeface="Times New Roman" pitchFamily="18" charset="0"/>
                <a:ea typeface="Tahoma" panose="020B0604030504040204" pitchFamily="34" charset="0"/>
                <a:cs typeface="Times New Roman" pitchFamily="18" charset="0"/>
              </a:rPr>
              <a:t>r</a:t>
            </a:r>
            <a:r>
              <a:rPr lang="en-US" sz="1200" b="1" spc="5" dirty="0" smtClean="0">
                <a:latin typeface="Times New Roman" pitchFamily="18" charset="0"/>
                <a:ea typeface="Tahoma" panose="020B0604030504040204" pitchFamily="34" charset="0"/>
                <a:cs typeface="Times New Roman" pitchFamily="18" charset="0"/>
              </a:rPr>
              <a:t>e</a:t>
            </a:r>
            <a:r>
              <a:rPr lang="en-US" sz="1200" b="1" spc="-100" dirty="0" smtClean="0">
                <a:latin typeface="Times New Roman" pitchFamily="18" charset="0"/>
                <a:ea typeface="Tahoma" panose="020B0604030504040204" pitchFamily="34" charset="0"/>
                <a:cs typeface="Times New Roman" pitchFamily="18" charset="0"/>
              </a:rPr>
              <a:t> </a:t>
            </a:r>
            <a:r>
              <a:rPr lang="en-US" sz="1200" b="1" spc="-15" dirty="0" smtClean="0">
                <a:latin typeface="Times New Roman" pitchFamily="18" charset="0"/>
                <a:ea typeface="Tahoma" panose="020B0604030504040204" pitchFamily="34" charset="0"/>
                <a:cs typeface="Times New Roman" pitchFamily="18" charset="0"/>
              </a:rPr>
              <a:t>t</a:t>
            </a:r>
            <a:r>
              <a:rPr lang="en-US" sz="1200" b="1" spc="20" dirty="0" smtClean="0">
                <a:latin typeface="Times New Roman" pitchFamily="18" charset="0"/>
                <a:ea typeface="Tahoma" panose="020B0604030504040204" pitchFamily="34" charset="0"/>
                <a:cs typeface="Times New Roman" pitchFamily="18" charset="0"/>
              </a:rPr>
              <a:t>o</a:t>
            </a:r>
            <a:r>
              <a:rPr lang="en-US" sz="1200" b="1" spc="-100" dirty="0" smtClean="0">
                <a:latin typeface="Times New Roman" pitchFamily="18" charset="0"/>
                <a:ea typeface="Tahoma" panose="020B0604030504040204" pitchFamily="34" charset="0"/>
                <a:cs typeface="Times New Roman" pitchFamily="18" charset="0"/>
              </a:rPr>
              <a:t> </a:t>
            </a:r>
            <a:r>
              <a:rPr lang="en-US" sz="1200" b="1" spc="15" dirty="0" smtClean="0">
                <a:latin typeface="Times New Roman" pitchFamily="18" charset="0"/>
                <a:ea typeface="Tahoma" panose="020B0604030504040204" pitchFamily="34" charset="0"/>
                <a:cs typeface="Times New Roman" pitchFamily="18" charset="0"/>
              </a:rPr>
              <a:t>p</a:t>
            </a:r>
            <a:r>
              <a:rPr lang="en-US" sz="1200" b="1" spc="-5" dirty="0" smtClean="0">
                <a:latin typeface="Times New Roman" pitchFamily="18" charset="0"/>
                <a:ea typeface="Tahoma" panose="020B0604030504040204" pitchFamily="34" charset="0"/>
                <a:cs typeface="Times New Roman" pitchFamily="18" charset="0"/>
              </a:rPr>
              <a:t>r</a:t>
            </a:r>
            <a:r>
              <a:rPr lang="en-US" sz="1200" b="1" dirty="0" smtClean="0">
                <a:latin typeface="Times New Roman" pitchFamily="18" charset="0"/>
                <a:ea typeface="Tahoma" panose="020B0604030504040204" pitchFamily="34" charset="0"/>
                <a:cs typeface="Times New Roman" pitchFamily="18" charset="0"/>
              </a:rPr>
              <a:t>ovide</a:t>
            </a:r>
            <a:r>
              <a:rPr lang="en-US" sz="1200" b="1" spc="-100" dirty="0" smtClean="0">
                <a:latin typeface="Times New Roman" pitchFamily="18" charset="0"/>
                <a:ea typeface="Tahoma" panose="020B0604030504040204" pitchFamily="34" charset="0"/>
                <a:cs typeface="Times New Roman" pitchFamily="18" charset="0"/>
              </a:rPr>
              <a:t> </a:t>
            </a:r>
            <a:r>
              <a:rPr lang="en-US" sz="1200" b="1" spc="30" dirty="0" smtClean="0">
                <a:latin typeface="Times New Roman" pitchFamily="18" charset="0"/>
                <a:ea typeface="Tahoma" panose="020B0604030504040204" pitchFamily="34" charset="0"/>
                <a:cs typeface="Times New Roman" pitchFamily="18" charset="0"/>
              </a:rPr>
              <a:t>th</a:t>
            </a:r>
            <a:r>
              <a:rPr lang="en-US" sz="1200" b="1" spc="5" dirty="0" smtClean="0">
                <a:latin typeface="Times New Roman" pitchFamily="18" charset="0"/>
                <a:ea typeface="Tahoma" panose="020B0604030504040204" pitchFamily="34" charset="0"/>
                <a:cs typeface="Times New Roman" pitchFamily="18" charset="0"/>
              </a:rPr>
              <a:t>e  </a:t>
            </a:r>
            <a:r>
              <a:rPr lang="en-US" sz="1200" b="1" spc="10" dirty="0" smtClean="0">
                <a:latin typeface="Times New Roman" pitchFamily="18" charset="0"/>
                <a:ea typeface="Tahoma" panose="020B0604030504040204" pitchFamily="34" charset="0"/>
                <a:cs typeface="Times New Roman" pitchFamily="18" charset="0"/>
              </a:rPr>
              <a:t>participants</a:t>
            </a:r>
            <a:r>
              <a:rPr lang="en-US" sz="1200" b="1" spc="-100" dirty="0" smtClean="0">
                <a:latin typeface="Times New Roman" pitchFamily="18" charset="0"/>
                <a:ea typeface="Tahoma" panose="020B0604030504040204" pitchFamily="34" charset="0"/>
                <a:cs typeface="Times New Roman" pitchFamily="18" charset="0"/>
              </a:rPr>
              <a:t> </a:t>
            </a:r>
            <a:r>
              <a:rPr lang="en-US" sz="1200" b="1" spc="15" dirty="0" smtClean="0">
                <a:latin typeface="Times New Roman" pitchFamily="18" charset="0"/>
                <a:ea typeface="Tahoma" panose="020B0604030504040204" pitchFamily="34" charset="0"/>
                <a:cs typeface="Times New Roman" pitchFamily="18" charset="0"/>
              </a:rPr>
              <a:t>an</a:t>
            </a:r>
            <a:r>
              <a:rPr lang="en-US" sz="1200" b="1" spc="-100" dirty="0" smtClean="0">
                <a:latin typeface="Times New Roman" pitchFamily="18" charset="0"/>
                <a:ea typeface="Tahoma" panose="020B0604030504040204" pitchFamily="34" charset="0"/>
                <a:cs typeface="Times New Roman" pitchFamily="18" charset="0"/>
              </a:rPr>
              <a:t> </a:t>
            </a:r>
            <a:r>
              <a:rPr lang="en-US" sz="1200" b="1" spc="20" dirty="0" smtClean="0">
                <a:latin typeface="Times New Roman" pitchFamily="18" charset="0"/>
                <a:ea typeface="Tahoma" panose="020B0604030504040204" pitchFamily="34" charset="0"/>
                <a:cs typeface="Times New Roman" pitchFamily="18" charset="0"/>
              </a:rPr>
              <a:t>enriching</a:t>
            </a:r>
            <a:r>
              <a:rPr lang="en-US" sz="1200" b="1" spc="-100" dirty="0" smtClean="0">
                <a:latin typeface="Times New Roman" pitchFamily="18" charset="0"/>
                <a:ea typeface="Tahoma" panose="020B0604030504040204" pitchFamily="34" charset="0"/>
                <a:cs typeface="Times New Roman" pitchFamily="18" charset="0"/>
              </a:rPr>
              <a:t> </a:t>
            </a:r>
            <a:r>
              <a:rPr lang="en-US" sz="1200" b="1" spc="-15" dirty="0" smtClean="0">
                <a:latin typeface="Times New Roman" pitchFamily="18" charset="0"/>
                <a:ea typeface="Tahoma" panose="020B0604030504040204" pitchFamily="34" charset="0"/>
                <a:cs typeface="Times New Roman" pitchFamily="18" charset="0"/>
              </a:rPr>
              <a:t>experience.</a:t>
            </a:r>
            <a:r>
              <a:rPr lang="en-US" sz="1200" b="1" spc="60" dirty="0" smtClean="0">
                <a:latin typeface="Times New Roman" pitchFamily="18" charset="0"/>
                <a:ea typeface="Tahoma" panose="020B0604030504040204" pitchFamily="34" charset="0"/>
                <a:cs typeface="Times New Roman" pitchFamily="18" charset="0"/>
              </a:rPr>
              <a:t> The paper should only submitted by Email at </a:t>
            </a:r>
            <a:r>
              <a:rPr lang="en-US" sz="1200" b="1" spc="6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 (</a:t>
            </a:r>
            <a:r>
              <a:rPr lang="en-US" sz="1200" b="1" spc="60" dirty="0" smtClean="0">
                <a:solidFill>
                  <a:schemeClr val="tx1">
                    <a:lumMod val="95000"/>
                    <a:lumOff val="5000"/>
                  </a:schemeClr>
                </a:solidFill>
                <a:latin typeface="Times New Roman" pitchFamily="18" charset="0"/>
                <a:ea typeface="Tahoma" panose="020B0604030504040204" pitchFamily="34" charset="0"/>
                <a:cs typeface="Times New Roman" pitchFamily="18" charset="0"/>
                <a:hlinkClick r:id="rId3"/>
              </a:rPr>
              <a:t>icpmmm2024@gmail.com</a:t>
            </a:r>
            <a:r>
              <a:rPr lang="en-US" sz="1200" b="1" spc="60" dirty="0" smtClean="0">
                <a:solidFill>
                  <a:schemeClr val="tx1">
                    <a:lumMod val="95000"/>
                    <a:lumOff val="5000"/>
                  </a:schemeClr>
                </a:solidFill>
                <a:latin typeface="Times New Roman" pitchFamily="18" charset="0"/>
                <a:ea typeface="Tahoma" panose="020B0604030504040204" pitchFamily="34" charset="0"/>
                <a:cs typeface="Times New Roman" pitchFamily="18" charset="0"/>
              </a:rPr>
              <a:t>). </a:t>
            </a:r>
            <a:r>
              <a:rPr lang="en-US" sz="1200" b="1" dirty="0" smtClean="0">
                <a:latin typeface="Times New Roman" pitchFamily="18" charset="0"/>
                <a:ea typeface="Tahoma" panose="020B0604030504040204" pitchFamily="34" charset="0"/>
                <a:cs typeface="Times New Roman" pitchFamily="18" charset="0"/>
              </a:rPr>
              <a:t>The conference invites paper on the following  themes but not limited to:</a:t>
            </a:r>
          </a:p>
        </p:txBody>
      </p:sp>
      <p:sp>
        <p:nvSpPr>
          <p:cNvPr id="9" name="TextBox 8"/>
          <p:cNvSpPr txBox="1"/>
          <p:nvPr/>
        </p:nvSpPr>
        <p:spPr>
          <a:xfrm>
            <a:off x="242862" y="3743316"/>
            <a:ext cx="7010400" cy="800219"/>
          </a:xfrm>
          <a:prstGeom prst="rect">
            <a:avLst/>
          </a:prstGeom>
          <a:noFill/>
        </p:spPr>
        <p:txBody>
          <a:bodyPr wrap="square" rtlCol="0">
            <a:spAutoFit/>
          </a:bodyPr>
          <a:lstStyle/>
          <a:p>
            <a:endParaRPr lang="en-US" sz="1600" b="1" dirty="0" smtClean="0">
              <a:latin typeface="Arial Black" panose="020B0A04020102020204" pitchFamily="34" charset="0"/>
            </a:endParaRPr>
          </a:p>
          <a:p>
            <a:r>
              <a:rPr lang="en-US" sz="1400" b="1" i="1" dirty="0" smtClean="0">
                <a:latin typeface="Arial Black" panose="020B0A04020102020204" pitchFamily="34" charset="0"/>
              </a:rPr>
              <a:t>“Processing of Minerals, Metals and Materials : Beyond Tomorrow”</a:t>
            </a:r>
          </a:p>
          <a:p>
            <a:endParaRPr lang="en-US" sz="1600" b="1" dirty="0" smtClean="0">
              <a:latin typeface="Arial Black" panose="020B0A04020102020204" pitchFamily="34" charset="0"/>
            </a:endParaRPr>
          </a:p>
        </p:txBody>
      </p:sp>
      <p:sp>
        <p:nvSpPr>
          <p:cNvPr id="10" name="TextBox 9"/>
          <p:cNvSpPr txBox="1"/>
          <p:nvPr/>
        </p:nvSpPr>
        <p:spPr>
          <a:xfrm>
            <a:off x="314300" y="3457564"/>
            <a:ext cx="3571884" cy="523220"/>
          </a:xfrm>
          <a:prstGeom prst="rect">
            <a:avLst/>
          </a:prstGeom>
          <a:noFill/>
        </p:spPr>
        <p:txBody>
          <a:bodyPr wrap="square" rtlCol="0">
            <a:spAutoFit/>
          </a:bodyPr>
          <a:lstStyle/>
          <a:p>
            <a:r>
              <a:rPr lang="en-US" sz="2800" b="1" dirty="0" smtClean="0">
                <a:solidFill>
                  <a:srgbClr val="00421E"/>
                </a:solidFill>
                <a:latin typeface="Arial Black" panose="020B0A04020102020204" pitchFamily="34" charset="0"/>
              </a:rPr>
              <a:t>Broad Theme</a:t>
            </a:r>
          </a:p>
        </p:txBody>
      </p:sp>
      <p:sp>
        <p:nvSpPr>
          <p:cNvPr id="11" name="object 12"/>
          <p:cNvSpPr txBox="1"/>
          <p:nvPr/>
        </p:nvSpPr>
        <p:spPr>
          <a:xfrm>
            <a:off x="314300" y="341599"/>
            <a:ext cx="7072362" cy="258445"/>
          </a:xfrm>
          <a:prstGeom prst="rect">
            <a:avLst/>
          </a:prstGeom>
        </p:spPr>
        <p:txBody>
          <a:bodyPr vert="horz" wrap="square" lIns="0" tIns="12700" rIns="0" bIns="0" rtlCol="0">
            <a:spAutoFit/>
          </a:bodyPr>
          <a:lstStyle/>
          <a:p>
            <a:pPr marL="12700">
              <a:lnSpc>
                <a:spcPct val="100000"/>
              </a:lnSpc>
              <a:spcBef>
                <a:spcPts val="100"/>
              </a:spcBef>
            </a:pPr>
            <a:r>
              <a:rPr lang="en-US" sz="1600" spc="-65" dirty="0" smtClean="0">
                <a:solidFill>
                  <a:srgbClr val="131313"/>
                </a:solidFill>
                <a:latin typeface="Arial Black" panose="020B0A04020102020204"/>
                <a:cs typeface="Arial Black" panose="020B0A04020102020204"/>
              </a:rPr>
              <a:t>www.icpmmm2024.com                                                   ICPMMM2024                                       </a:t>
            </a:r>
          </a:p>
        </p:txBody>
      </p:sp>
      <p:graphicFrame>
        <p:nvGraphicFramePr>
          <p:cNvPr id="13" name="Table 12"/>
          <p:cNvGraphicFramePr>
            <a:graphicFrameLocks noGrp="1"/>
          </p:cNvGraphicFramePr>
          <p:nvPr/>
        </p:nvGraphicFramePr>
        <p:xfrm>
          <a:off x="457176" y="4957762"/>
          <a:ext cx="6786610" cy="4574862"/>
        </p:xfrm>
        <a:graphic>
          <a:graphicData uri="http://schemas.openxmlformats.org/drawingml/2006/table">
            <a:tbl>
              <a:tblPr firstRow="1" bandRow="1">
                <a:tableStyleId>{2D5ABB26-0587-4C30-8999-92F81FD0307C}</a:tableStyleId>
              </a:tblPr>
              <a:tblGrid>
                <a:gridCol w="6786610"/>
              </a:tblGrid>
              <a:tr h="642942">
                <a:tc>
                  <a:txBody>
                    <a:bodyPr/>
                    <a:lstStyle/>
                    <a:p>
                      <a:pPr algn="just"/>
                      <a:r>
                        <a:rPr lang="en-US" sz="1200" b="1" dirty="0" smtClean="0">
                          <a:latin typeface="Times New Roman" pitchFamily="18" charset="0"/>
                          <a:cs typeface="Times New Roman" pitchFamily="18" charset="0"/>
                        </a:rPr>
                        <a:t>•Ore Beneficiation • Mineralogical Characterization of ores minerals • Design and Development of Mineral Processing Equipments and Process • Simulation of Mineral Processing Circuits • Agglomeration of Ores • Iron Making &amp; Steel Making • Non-Ferrous Extractive Process </a:t>
                      </a:r>
                      <a:endParaRPr lang="en-US" sz="1200" b="1" dirty="0">
                        <a:latin typeface="Times New Roman" pitchFamily="18" charset="0"/>
                        <a:ea typeface="Tahoma" pitchFamily="34" charset="0"/>
                        <a:cs typeface="Times New Roman" pitchFamily="18" charset="0"/>
                      </a:endParaRPr>
                    </a:p>
                  </a:txBody>
                  <a:tcPr/>
                </a:tc>
              </a:tr>
              <a:tr h="1357322">
                <a:tc>
                  <a:txBody>
                    <a:bodyPr/>
                    <a:lstStyle/>
                    <a:p>
                      <a:pPr algn="just">
                        <a:lnSpc>
                          <a:spcPct val="100000"/>
                        </a:lnSpc>
                      </a:pPr>
                      <a:r>
                        <a:rPr lang="en-US" sz="1200" b="1" dirty="0" smtClean="0">
                          <a:latin typeface="Times New Roman" pitchFamily="18" charset="0"/>
                          <a:cs typeface="Times New Roman" pitchFamily="18" charset="0"/>
                        </a:rPr>
                        <a:t>• Nano-Materials • Bio-Materials • Composites</a:t>
                      </a:r>
                      <a:r>
                        <a:rPr lang="en-US" sz="1200" b="1" baseline="0" dirty="0" smtClean="0">
                          <a:latin typeface="Times New Roman" pitchFamily="18" charset="0"/>
                          <a:cs typeface="Times New Roman" pitchFamily="18" charset="0"/>
                        </a:rPr>
                        <a:t> • </a:t>
                      </a:r>
                      <a:r>
                        <a:rPr lang="en-US" sz="1200" b="1" dirty="0" smtClean="0">
                          <a:latin typeface="Times New Roman" pitchFamily="18" charset="0"/>
                          <a:cs typeface="Times New Roman" pitchFamily="18" charset="0"/>
                        </a:rPr>
                        <a:t>Material Science and Engineering Metallography • Bio-materials • Composites, Intermetallics • Materials Property and Characterization • Materials Testing and Control • MEMS Integration • Meta materials • Ceramics and Composites • Electrical, Optical, and Magnetic Materials • Intermetallics and Polymer Manufacturing • Nano materials and its Fabrication • Numerical Modelling and Simulation • Alternate materials / material substitution • Computational Modeling of Metals &amp; Materials • Advanced and Composite Materials • Optical and Electronic Materials • Electronic materials • Microelectronics • Electronic packaging materials</a:t>
                      </a:r>
                      <a:endParaRPr lang="en-US" sz="1200" b="1" dirty="0" smtClean="0">
                        <a:latin typeface="Times New Roman" pitchFamily="18" charset="0"/>
                        <a:ea typeface="Tahoma" pitchFamily="34" charset="0"/>
                        <a:cs typeface="Times New Roman" pitchFamily="18" charset="0"/>
                      </a:endParaRPr>
                    </a:p>
                  </a:txBody>
                  <a:tcPr/>
                </a:tc>
              </a:tr>
              <a:tr h="1343044">
                <a:tc>
                  <a:txBody>
                    <a:bodyPr/>
                    <a:lstStyle/>
                    <a:p>
                      <a:pPr marL="0" marR="0" indent="0" algn="just" defTabSz="914400" eaLnBrk="1" fontAlgn="auto" latinLnBrk="0" hangingPunct="1">
                        <a:lnSpc>
                          <a:spcPct val="100000"/>
                        </a:lnSpc>
                        <a:spcBef>
                          <a:spcPts val="0"/>
                        </a:spcBef>
                        <a:spcAft>
                          <a:spcPts val="0"/>
                        </a:spcAft>
                        <a:buClrTx/>
                        <a:buSzTx/>
                        <a:buFontTx/>
                        <a:buNone/>
                        <a:tabLst/>
                        <a:defRPr/>
                      </a:pPr>
                      <a:r>
                        <a:rPr lang="en-US" sz="1200" b="1" dirty="0" smtClean="0">
                          <a:latin typeface="Times New Roman" pitchFamily="18" charset="0"/>
                          <a:cs typeface="Times New Roman" pitchFamily="18" charset="0"/>
                        </a:rPr>
                        <a:t>• Metal Forming • Devices • Electronic Packaging Engineer • Surface Engineering Polymers and magnetic materials • Medicinal Implant Materials and Nanometers • Self-healing materials • magnetic and thermoelectric materials • Polycaprolactone are emerging smart structures • 3-D Smart Materials • Carbon Nanotubes, Graphene and Composites • Piezoelectric Materials • Electronic and Semiconductor Materials • Ceramics, Glasses &amp; Composite Materials • Electrical, Optical, and Magnetic Materials • Advanced Nanomaterials • Renewable materials • Functional materials</a:t>
                      </a:r>
                      <a:endParaRPr lang="en-US" sz="1200" b="1" dirty="0" smtClean="0">
                        <a:latin typeface="Times New Roman" pitchFamily="18" charset="0"/>
                        <a:ea typeface="Tahoma" pitchFamily="34" charset="0"/>
                        <a:cs typeface="Times New Roman" pitchFamily="18" charset="0"/>
                      </a:endParaRPr>
                    </a:p>
                  </a:txBody>
                  <a:tcPr/>
                </a:tc>
              </a:tr>
              <a:tr h="1043014">
                <a:tc>
                  <a:txBody>
                    <a:bodyPr/>
                    <a:lstStyle/>
                    <a:p>
                      <a:pPr marL="0" marR="0" indent="0" algn="just" defTabSz="91440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latin typeface="Times New Roman" pitchFamily="18" charset="0"/>
                          <a:ea typeface="Tahoma" pitchFamily="34" charset="0"/>
                          <a:cs typeface="Times New Roman" pitchFamily="18" charset="0"/>
                        </a:rPr>
                        <a:t>• Optical fibers and displays • Controlling and Monitoring Devices • Design, Synthesis and Characterization • Smart/Intelligent Materials in Automation and Control • Dielectrics, Nanoscale and Photonic Materials • Intelligent Semiconductor Models • Conventional Superconductor • High-temperature Superconductivity • Detectors, Emitters and Metallization • Thermoelectric and Energy Applications • Additive Manufacturing &amp; 3D Printing • Applications of AI  • Corrosions and Degradations</a:t>
                      </a:r>
                    </a:p>
                  </a:txBody>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7" name="Picture 2" descr="https://www.asme.org/getmedia/90cc47a0-a49e-43d5-9545-7a033e141ab5/9-material-discoveries-that-could-transform-manufacturing_hero.jpg?width=920&amp;height=720&amp;ext=.jpg"/>
          <p:cNvPicPr>
            <a:picLocks noChangeAspect="1" noChangeArrowheads="1"/>
          </p:cNvPicPr>
          <p:nvPr/>
        </p:nvPicPr>
        <p:blipFill>
          <a:blip r:embed="rId3">
            <a:lum bright="69000" contrast="-67000"/>
          </a:blip>
          <a:srcRect/>
          <a:stretch>
            <a:fillRect/>
          </a:stretch>
        </p:blipFill>
        <p:spPr bwMode="auto">
          <a:xfrm>
            <a:off x="0" y="0"/>
            <a:ext cx="7772400" cy="10058400"/>
          </a:xfrm>
          <a:prstGeom prst="rect">
            <a:avLst/>
          </a:prstGeom>
          <a:noFill/>
        </p:spPr>
      </p:pic>
      <p:sp>
        <p:nvSpPr>
          <p:cNvPr id="15" name="object 15"/>
          <p:cNvSpPr txBox="1"/>
          <p:nvPr/>
        </p:nvSpPr>
        <p:spPr>
          <a:xfrm>
            <a:off x="385738" y="7815282"/>
            <a:ext cx="3391535" cy="474489"/>
          </a:xfrm>
          <a:prstGeom prst="rect">
            <a:avLst/>
          </a:prstGeom>
        </p:spPr>
        <p:txBody>
          <a:bodyPr vert="horz" wrap="square" lIns="0" tIns="12700" rIns="0" bIns="0" rtlCol="0">
            <a:spAutoFit/>
          </a:bodyPr>
          <a:lstStyle/>
          <a:p>
            <a:pPr marL="12700">
              <a:lnSpc>
                <a:spcPct val="100000"/>
              </a:lnSpc>
              <a:spcBef>
                <a:spcPts val="100"/>
              </a:spcBef>
            </a:pPr>
            <a:r>
              <a:rPr lang="en-US" sz="3000" b="1" spc="35" dirty="0" smtClean="0">
                <a:solidFill>
                  <a:srgbClr val="00492B"/>
                </a:solidFill>
                <a:latin typeface="Tahoma" panose="020B0604030504040204"/>
                <a:cs typeface="Tahoma" panose="020B0604030504040204"/>
              </a:rPr>
              <a:t>Key Dates</a:t>
            </a:r>
            <a:endParaRPr lang="en-US" sz="3000" b="1" spc="65" dirty="0" smtClean="0">
              <a:solidFill>
                <a:srgbClr val="00492B"/>
              </a:solidFill>
              <a:latin typeface="Tahoma" panose="020B0604030504040204"/>
              <a:cs typeface="Tahoma" panose="020B0604030504040204"/>
            </a:endParaRPr>
          </a:p>
        </p:txBody>
      </p:sp>
      <p:sp>
        <p:nvSpPr>
          <p:cNvPr id="11265" name="Rectangle 1"/>
          <p:cNvSpPr>
            <a:spLocks noChangeArrowheads="1"/>
          </p:cNvSpPr>
          <p:nvPr/>
        </p:nvSpPr>
        <p:spPr bwMode="auto">
          <a:xfrm>
            <a:off x="0" y="0"/>
            <a:ext cx="77724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457176" y="8458224"/>
          <a:ext cx="6643734" cy="1158240"/>
        </p:xfrm>
        <a:graphic>
          <a:graphicData uri="http://schemas.openxmlformats.org/drawingml/2006/table">
            <a:tbl>
              <a:tblPr firstRow="1" bandRow="1">
                <a:tableStyleId>{5DA37D80-6434-44D0-A028-1B22A696006F}</a:tableStyleId>
              </a:tblPr>
              <a:tblGrid>
                <a:gridCol w="3321867"/>
                <a:gridCol w="3321867"/>
              </a:tblGrid>
              <a:tr h="500066">
                <a:tc>
                  <a:txBody>
                    <a:bodyPr/>
                    <a:lstStyle/>
                    <a:p>
                      <a:r>
                        <a:rPr lang="en-US" sz="1600" dirty="0" smtClean="0">
                          <a:solidFill>
                            <a:srgbClr val="FF0000"/>
                          </a:solidFill>
                          <a:latin typeface="Tahoma" panose="020B0604030504040204" pitchFamily="34" charset="0"/>
                          <a:ea typeface="Tahoma" panose="020B0604030504040204" pitchFamily="34" charset="0"/>
                          <a:cs typeface="Tahoma" panose="020B0604030504040204" pitchFamily="34" charset="0"/>
                        </a:rPr>
                        <a:t>Abstract</a:t>
                      </a:r>
                      <a:r>
                        <a:rPr lang="en-US" sz="1600" baseline="0" dirty="0" smtClean="0">
                          <a:solidFill>
                            <a:srgbClr val="FF0000"/>
                          </a:solidFill>
                          <a:latin typeface="Tahoma" panose="020B0604030504040204" pitchFamily="34" charset="0"/>
                          <a:ea typeface="Tahoma" panose="020B0604030504040204" pitchFamily="34" charset="0"/>
                          <a:cs typeface="Tahoma" panose="020B0604030504040204" pitchFamily="34" charset="0"/>
                        </a:rPr>
                        <a:t> Submission: 31</a:t>
                      </a:r>
                      <a:r>
                        <a:rPr lang="en-US" sz="1600" baseline="30000" dirty="0" smtClean="0">
                          <a:solidFill>
                            <a:srgbClr val="FF0000"/>
                          </a:solidFill>
                          <a:latin typeface="Tahoma" panose="020B0604030504040204" pitchFamily="34" charset="0"/>
                          <a:ea typeface="Tahoma" panose="020B0604030504040204" pitchFamily="34" charset="0"/>
                          <a:cs typeface="Tahoma" panose="020B0604030504040204" pitchFamily="34" charset="0"/>
                        </a:rPr>
                        <a:t>st</a:t>
                      </a:r>
                      <a:r>
                        <a:rPr lang="en-US" sz="1600" baseline="0" dirty="0" smtClean="0">
                          <a:solidFill>
                            <a:srgbClr val="FF0000"/>
                          </a:solidFill>
                          <a:latin typeface="Tahoma" panose="020B0604030504040204" pitchFamily="34" charset="0"/>
                          <a:ea typeface="Tahoma" panose="020B0604030504040204" pitchFamily="34" charset="0"/>
                          <a:cs typeface="Tahoma" panose="020B0604030504040204" pitchFamily="34" charset="0"/>
                        </a:rPr>
                        <a:t> October, 2023</a:t>
                      </a:r>
                      <a:endParaRPr lang="en-US" sz="1600" b="1" dirty="0">
                        <a:solidFill>
                          <a:srgbClr val="FF0000"/>
                        </a:solidFill>
                        <a:latin typeface="Tahoma" panose="020B0604030504040204" pitchFamily="34" charset="0"/>
                        <a:ea typeface="Tahoma" panose="020B0604030504040204" pitchFamily="34" charset="0"/>
                        <a:cs typeface="Tahoma" panose="020B0604030504040204" pitchFamily="34" charset="0"/>
                      </a:endParaRPr>
                    </a:p>
                  </a:txBody>
                  <a:tcPr/>
                </a:tc>
                <a:tc>
                  <a:txBody>
                    <a:bodyPr/>
                    <a:lstStyle/>
                    <a:p>
                      <a:r>
                        <a:rPr lang="en-US" sz="1600" dirty="0" smtClean="0">
                          <a:solidFill>
                            <a:srgbClr val="FF0000"/>
                          </a:solidFill>
                          <a:latin typeface="Tahoma" panose="020B0604030504040204" pitchFamily="34" charset="0"/>
                          <a:ea typeface="Tahoma" panose="020B0604030504040204" pitchFamily="34" charset="0"/>
                          <a:cs typeface="Tahoma" panose="020B0604030504040204" pitchFamily="34" charset="0"/>
                        </a:rPr>
                        <a:t>Full Paper Submission: 15</a:t>
                      </a:r>
                      <a:r>
                        <a:rPr lang="en-US" sz="1600" baseline="30000" dirty="0" smtClean="0">
                          <a:solidFill>
                            <a:srgbClr val="FF0000"/>
                          </a:solidFill>
                          <a:latin typeface="Tahoma" panose="020B0604030504040204" pitchFamily="34" charset="0"/>
                          <a:ea typeface="Tahoma" panose="020B0604030504040204" pitchFamily="34" charset="0"/>
                          <a:cs typeface="Tahoma" panose="020B0604030504040204" pitchFamily="34" charset="0"/>
                        </a:rPr>
                        <a:t>th</a:t>
                      </a:r>
                      <a:r>
                        <a:rPr lang="en-US" sz="1600" baseline="0" dirty="0" smtClean="0">
                          <a:solidFill>
                            <a:srgbClr val="FF0000"/>
                          </a:solidFill>
                          <a:latin typeface="Tahoma" panose="020B0604030504040204" pitchFamily="34" charset="0"/>
                          <a:ea typeface="Tahoma" panose="020B0604030504040204" pitchFamily="34" charset="0"/>
                          <a:cs typeface="Tahoma" panose="020B0604030504040204" pitchFamily="34" charset="0"/>
                        </a:rPr>
                        <a:t> December, 2023</a:t>
                      </a:r>
                      <a:endParaRPr lang="en-US" sz="1600" b="1" dirty="0">
                        <a:solidFill>
                          <a:srgbClr val="FF0000"/>
                        </a:solidFill>
                        <a:latin typeface="Tahoma" panose="020B0604030504040204" pitchFamily="34" charset="0"/>
                        <a:ea typeface="Tahoma" panose="020B0604030504040204" pitchFamily="34" charset="0"/>
                        <a:cs typeface="Tahoma" panose="020B0604030504040204" pitchFamily="34" charset="0"/>
                      </a:endParaRPr>
                    </a:p>
                  </a:txBody>
                  <a:tcPr/>
                </a:tc>
              </a:tr>
              <a:tr h="500066">
                <a:tc>
                  <a:txBody>
                    <a:bodyPr/>
                    <a:lstStyle/>
                    <a:p>
                      <a:r>
                        <a:rPr lang="en-US" sz="1600" b="1" dirty="0" smtClean="0">
                          <a:solidFill>
                            <a:srgbClr val="FF0000"/>
                          </a:solidFill>
                          <a:latin typeface="Tahoma" panose="020B0604030504040204" pitchFamily="34" charset="0"/>
                          <a:ea typeface="Tahoma" panose="020B0604030504040204" pitchFamily="34" charset="0"/>
                          <a:cs typeface="Tahoma" panose="020B0604030504040204" pitchFamily="34" charset="0"/>
                        </a:rPr>
                        <a:t>Full</a:t>
                      </a:r>
                      <a:r>
                        <a:rPr lang="en-US" sz="1600" b="1" baseline="0" dirty="0" smtClean="0">
                          <a:solidFill>
                            <a:srgbClr val="FF0000"/>
                          </a:solidFill>
                          <a:latin typeface="Tahoma" panose="020B0604030504040204" pitchFamily="34" charset="0"/>
                          <a:ea typeface="Tahoma" panose="020B0604030504040204" pitchFamily="34" charset="0"/>
                          <a:cs typeface="Tahoma" panose="020B0604030504040204" pitchFamily="34" charset="0"/>
                        </a:rPr>
                        <a:t> Paper Acceptance: 15</a:t>
                      </a:r>
                      <a:r>
                        <a:rPr lang="en-US" sz="1600" b="1" baseline="30000" dirty="0" smtClean="0">
                          <a:solidFill>
                            <a:srgbClr val="FF0000"/>
                          </a:solidFill>
                          <a:latin typeface="Tahoma" panose="020B0604030504040204" pitchFamily="34" charset="0"/>
                          <a:ea typeface="Tahoma" panose="020B0604030504040204" pitchFamily="34" charset="0"/>
                          <a:cs typeface="Tahoma" panose="020B0604030504040204" pitchFamily="34" charset="0"/>
                        </a:rPr>
                        <a:t>th</a:t>
                      </a:r>
                      <a:r>
                        <a:rPr lang="en-US" sz="1600" b="1" baseline="0" dirty="0" smtClean="0">
                          <a:solidFill>
                            <a:srgbClr val="FF0000"/>
                          </a:solidFill>
                          <a:latin typeface="Tahoma" panose="020B0604030504040204" pitchFamily="34" charset="0"/>
                          <a:ea typeface="Tahoma" panose="020B0604030504040204" pitchFamily="34" charset="0"/>
                          <a:cs typeface="Tahoma" panose="020B0604030504040204" pitchFamily="34" charset="0"/>
                        </a:rPr>
                        <a:t>  January, 2024</a:t>
                      </a:r>
                      <a:endParaRPr lang="en-US" sz="1600" b="1" dirty="0">
                        <a:solidFill>
                          <a:srgbClr val="FF0000"/>
                        </a:solidFill>
                        <a:latin typeface="Tahoma" panose="020B0604030504040204" pitchFamily="34" charset="0"/>
                        <a:ea typeface="Tahoma" panose="020B0604030504040204" pitchFamily="34" charset="0"/>
                        <a:cs typeface="Tahoma" panose="020B0604030504040204" pitchFamily="34" charset="0"/>
                      </a:endParaRPr>
                    </a:p>
                  </a:txBody>
                  <a:tcPr/>
                </a:tc>
                <a:tc>
                  <a:txBody>
                    <a:bodyPr/>
                    <a:lstStyle/>
                    <a:p>
                      <a:r>
                        <a:rPr lang="en-US" sz="1600" b="1" dirty="0" smtClean="0">
                          <a:solidFill>
                            <a:srgbClr val="FF0000"/>
                          </a:solidFill>
                          <a:latin typeface="Tahoma" panose="020B0604030504040204" pitchFamily="34" charset="0"/>
                          <a:ea typeface="Tahoma" panose="020B0604030504040204" pitchFamily="34" charset="0"/>
                          <a:cs typeface="Tahoma" panose="020B0604030504040204" pitchFamily="34" charset="0"/>
                        </a:rPr>
                        <a:t>Registration Deadline:</a:t>
                      </a:r>
                      <a:r>
                        <a:rPr lang="en-US" sz="1600" b="1" baseline="0" dirty="0" smtClean="0">
                          <a:solidFill>
                            <a:srgbClr val="FF0000"/>
                          </a:solidFill>
                          <a:latin typeface="Tahoma" panose="020B0604030504040204" pitchFamily="34" charset="0"/>
                          <a:ea typeface="Tahoma" panose="020B0604030504040204" pitchFamily="34" charset="0"/>
                          <a:cs typeface="Tahoma" panose="020B0604030504040204" pitchFamily="34" charset="0"/>
                        </a:rPr>
                        <a:t> 31</a:t>
                      </a:r>
                      <a:r>
                        <a:rPr lang="en-US" sz="1600" b="1" baseline="30000" dirty="0" smtClean="0">
                          <a:solidFill>
                            <a:srgbClr val="FF0000"/>
                          </a:solidFill>
                          <a:latin typeface="Tahoma" panose="020B0604030504040204" pitchFamily="34" charset="0"/>
                          <a:ea typeface="Tahoma" panose="020B0604030504040204" pitchFamily="34" charset="0"/>
                          <a:cs typeface="Tahoma" panose="020B0604030504040204" pitchFamily="34" charset="0"/>
                        </a:rPr>
                        <a:t>st</a:t>
                      </a:r>
                      <a:r>
                        <a:rPr lang="en-US" sz="1600" b="1" baseline="0" dirty="0" smtClean="0">
                          <a:solidFill>
                            <a:srgbClr val="FF0000"/>
                          </a:solidFill>
                          <a:latin typeface="Tahoma" panose="020B0604030504040204" pitchFamily="34" charset="0"/>
                          <a:ea typeface="Tahoma" panose="020B0604030504040204" pitchFamily="34" charset="0"/>
                          <a:cs typeface="Tahoma" panose="020B0604030504040204" pitchFamily="34" charset="0"/>
                        </a:rPr>
                        <a:t>  January, 2024</a:t>
                      </a:r>
                      <a:endParaRPr lang="en-US" sz="1600" b="1" dirty="0">
                        <a:solidFill>
                          <a:srgbClr val="FF0000"/>
                        </a:solidFill>
                        <a:latin typeface="Tahoma" panose="020B0604030504040204" pitchFamily="34" charset="0"/>
                        <a:ea typeface="Tahoma" panose="020B0604030504040204" pitchFamily="34" charset="0"/>
                        <a:cs typeface="Tahoma" panose="020B0604030504040204" pitchFamily="34" charset="0"/>
                      </a:endParaRPr>
                    </a:p>
                  </a:txBody>
                  <a:tcPr/>
                </a:tc>
              </a:tr>
            </a:tbl>
          </a:graphicData>
        </a:graphic>
      </p:graphicFrame>
      <p:sp>
        <p:nvSpPr>
          <p:cNvPr id="14" name="object 15"/>
          <p:cNvSpPr txBox="1"/>
          <p:nvPr/>
        </p:nvSpPr>
        <p:spPr>
          <a:xfrm>
            <a:off x="385738" y="2957498"/>
            <a:ext cx="4876800" cy="474489"/>
          </a:xfrm>
          <a:prstGeom prst="rect">
            <a:avLst/>
          </a:prstGeom>
        </p:spPr>
        <p:txBody>
          <a:bodyPr vert="horz" wrap="square" lIns="0" tIns="12700" rIns="0" bIns="0" rtlCol="0">
            <a:spAutoFit/>
          </a:bodyPr>
          <a:lstStyle/>
          <a:p>
            <a:pPr marL="12700">
              <a:lnSpc>
                <a:spcPct val="100000"/>
              </a:lnSpc>
              <a:spcBef>
                <a:spcPts val="100"/>
              </a:spcBef>
            </a:pPr>
            <a:r>
              <a:rPr lang="en-US" sz="3000" b="1" spc="35" dirty="0" smtClean="0">
                <a:solidFill>
                  <a:srgbClr val="00492B"/>
                </a:solidFill>
                <a:latin typeface="Tahoma" panose="020B0604030504040204"/>
                <a:cs typeface="Tahoma" panose="020B0604030504040204"/>
              </a:rPr>
              <a:t>Guidelines for Authors</a:t>
            </a:r>
            <a:endParaRPr lang="en-US" sz="3000" b="1" spc="65" dirty="0" smtClean="0">
              <a:solidFill>
                <a:srgbClr val="00492B"/>
              </a:solidFill>
              <a:latin typeface="Tahoma" panose="020B0604030504040204"/>
              <a:cs typeface="Tahoma" panose="020B0604030504040204"/>
            </a:endParaRPr>
          </a:p>
        </p:txBody>
      </p:sp>
      <p:sp>
        <p:nvSpPr>
          <p:cNvPr id="18" name="TextBox 17"/>
          <p:cNvSpPr txBox="1"/>
          <p:nvPr/>
        </p:nvSpPr>
        <p:spPr>
          <a:xfrm>
            <a:off x="457176" y="3386126"/>
            <a:ext cx="6643734" cy="2862322"/>
          </a:xfrm>
          <a:prstGeom prst="rect">
            <a:avLst/>
          </a:prstGeom>
          <a:noFill/>
        </p:spPr>
        <p:txBody>
          <a:bodyPr wrap="square" rtlCol="0">
            <a:spAutoFit/>
          </a:bodyPr>
          <a:lstStyle/>
          <a:p>
            <a:pPr algn="just"/>
            <a:r>
              <a:rPr lang="en-US" sz="1200" dirty="0" smtClean="0">
                <a:latin typeface="Times New Roman" pitchFamily="18" charset="0"/>
                <a:ea typeface="Tahoma" panose="020B0604030504040204" pitchFamily="34" charset="0"/>
                <a:cs typeface="Times New Roman" pitchFamily="18" charset="0"/>
              </a:rPr>
              <a:t>• </a:t>
            </a:r>
            <a:r>
              <a:rPr lang="en-US" sz="1200" b="1" dirty="0" smtClean="0">
                <a:latin typeface="Times New Roman" pitchFamily="18" charset="0"/>
                <a:ea typeface="Tahoma" panose="020B0604030504040204" pitchFamily="34" charset="0"/>
                <a:cs typeface="Times New Roman" pitchFamily="18" charset="0"/>
              </a:rPr>
              <a:t>The synthesis of the Paper within 500 words with a maximum of five keywords has to be submitted first and after acceptance of the  same, the full text of the Paper has to be submitted.</a:t>
            </a:r>
          </a:p>
          <a:p>
            <a:pPr algn="just"/>
            <a:r>
              <a:rPr lang="en-US" sz="1200" b="1" dirty="0" smtClean="0">
                <a:latin typeface="Times New Roman" pitchFamily="18" charset="0"/>
                <a:ea typeface="Tahoma" panose="020B0604030504040204" pitchFamily="34" charset="0"/>
                <a:cs typeface="Times New Roman" pitchFamily="18" charset="0"/>
              </a:rPr>
              <a:t>• Domain experts will review Synopsis and the decision will be communicated to those authors whose synopsis is accepted.</a:t>
            </a:r>
          </a:p>
          <a:p>
            <a:pPr algn="just"/>
            <a:r>
              <a:rPr lang="en-US" sz="1200" b="1" dirty="0" smtClean="0">
                <a:latin typeface="Times New Roman" pitchFamily="18" charset="0"/>
                <a:ea typeface="Tahoma" panose="020B0604030504040204" pitchFamily="34" charset="0"/>
                <a:cs typeface="Times New Roman" pitchFamily="18" charset="0"/>
              </a:rPr>
              <a:t>• Full Text Paper should be prepared in line with the follows.</a:t>
            </a:r>
          </a:p>
          <a:p>
            <a:pPr algn="just"/>
            <a:r>
              <a:rPr lang="en-US" sz="1200" b="1" dirty="0" smtClean="0">
                <a:latin typeface="Times New Roman" pitchFamily="18" charset="0"/>
                <a:ea typeface="Tahoma" panose="020B0604030504040204" pitchFamily="34" charset="0"/>
                <a:cs typeface="Times New Roman" pitchFamily="18" charset="0"/>
              </a:rPr>
              <a:t>• Papers should be camera-ready in MS-Word format, not exceeding 3000 words in length excluding figures, tables, appendices.</a:t>
            </a:r>
          </a:p>
          <a:p>
            <a:pPr algn="just">
              <a:buFont typeface="Arial" panose="020B0604020202020204" pitchFamily="34" charset="0"/>
              <a:buChar char="•"/>
            </a:pPr>
            <a:r>
              <a:rPr lang="en-US" sz="1200" b="1" dirty="0" smtClean="0">
                <a:latin typeface="Times New Roman" pitchFamily="18" charset="0"/>
                <a:ea typeface="Tahoma" panose="020B0604030504040204" pitchFamily="34" charset="0"/>
                <a:cs typeface="Times New Roman" pitchFamily="18" charset="0"/>
              </a:rPr>
              <a:t> The language of the Publication is English. The mode of presentation should be in third person.</a:t>
            </a:r>
          </a:p>
          <a:p>
            <a:pPr algn="just"/>
            <a:r>
              <a:rPr lang="en-US" sz="1200" b="1" dirty="0" smtClean="0">
                <a:latin typeface="Times New Roman" pitchFamily="18" charset="0"/>
                <a:ea typeface="Tahoma" panose="020B0604030504040204" pitchFamily="34" charset="0"/>
                <a:cs typeface="Times New Roman" pitchFamily="18" charset="0"/>
              </a:rPr>
              <a:t>• SI units should be used wherever possible. Other units, if used, should be given only in parentheses preceded by SI units.</a:t>
            </a:r>
          </a:p>
          <a:p>
            <a:pPr algn="just"/>
            <a:r>
              <a:rPr lang="en-US" sz="1200" b="1" dirty="0" smtClean="0">
                <a:latin typeface="Times New Roman" pitchFamily="18" charset="0"/>
                <a:ea typeface="Tahoma" panose="020B0604030504040204" pitchFamily="34" charset="0"/>
                <a:cs typeface="Times New Roman" pitchFamily="18" charset="0"/>
              </a:rPr>
              <a:t>• Mathematical symbols should be typed and care should be taken to differentiate between similar characters (e.g. 1 and I), upper and </a:t>
            </a:r>
          </a:p>
          <a:p>
            <a:pPr algn="just"/>
            <a:r>
              <a:rPr lang="en-US" sz="1200" b="1" dirty="0" smtClean="0">
                <a:latin typeface="Times New Roman" pitchFamily="18" charset="0"/>
                <a:ea typeface="Tahoma" panose="020B0604030504040204" pitchFamily="34" charset="0"/>
                <a:cs typeface="Times New Roman" pitchFamily="18" charset="0"/>
              </a:rPr>
              <a:t>lower case letters and superscripts and subscripts.</a:t>
            </a:r>
          </a:p>
          <a:p>
            <a:pPr algn="just"/>
            <a:r>
              <a:rPr lang="en-US" sz="1200" b="1" dirty="0" smtClean="0">
                <a:latin typeface="Times New Roman" pitchFamily="18" charset="0"/>
                <a:ea typeface="Tahoma" panose="020B0604030504040204" pitchFamily="34" charset="0"/>
                <a:cs typeface="Times New Roman" pitchFamily="18" charset="0"/>
              </a:rPr>
              <a:t>• Lengthy mathematical proofs and derivations and extensive test data are discouraged. If absolutely essential, they should be given as appendices.</a:t>
            </a:r>
            <a:endParaRPr lang="en-US" sz="1200" b="1" dirty="0">
              <a:latin typeface="Times New Roman" pitchFamily="18" charset="0"/>
              <a:ea typeface="Tahoma" panose="020B0604030504040204" pitchFamily="34" charset="0"/>
              <a:cs typeface="Times New Roman" pitchFamily="18" charset="0"/>
            </a:endParaRPr>
          </a:p>
        </p:txBody>
      </p:sp>
      <p:sp>
        <p:nvSpPr>
          <p:cNvPr id="22" name="object 15"/>
          <p:cNvSpPr txBox="1"/>
          <p:nvPr/>
        </p:nvSpPr>
        <p:spPr>
          <a:xfrm>
            <a:off x="457176" y="1171548"/>
            <a:ext cx="6715172" cy="948978"/>
          </a:xfrm>
          <a:prstGeom prst="rect">
            <a:avLst/>
          </a:prstGeom>
        </p:spPr>
        <p:txBody>
          <a:bodyPr vert="horz" wrap="square" lIns="0" tIns="12700" rIns="0" bIns="0" rtlCol="0">
            <a:spAutoFit/>
          </a:bodyPr>
          <a:lstStyle/>
          <a:p>
            <a:pPr marL="12700">
              <a:lnSpc>
                <a:spcPct val="100000"/>
              </a:lnSpc>
              <a:spcBef>
                <a:spcPts val="100"/>
              </a:spcBef>
            </a:pPr>
            <a:endParaRPr lang="en-US" sz="1200" b="1" spc="35" dirty="0" smtClean="0">
              <a:solidFill>
                <a:schemeClr val="tx1">
                  <a:lumMod val="95000"/>
                  <a:lumOff val="5000"/>
                </a:schemeClr>
              </a:solidFill>
              <a:latin typeface="Times New Roman" pitchFamily="18" charset="0"/>
              <a:cs typeface="Times New Roman" pitchFamily="18" charset="0"/>
            </a:endParaRPr>
          </a:p>
          <a:p>
            <a:pPr marL="12700" algn="just">
              <a:lnSpc>
                <a:spcPct val="100000"/>
              </a:lnSpc>
              <a:spcBef>
                <a:spcPts val="100"/>
              </a:spcBef>
            </a:pPr>
            <a:r>
              <a:rPr lang="en-US" sz="1200" b="1" spc="35" dirty="0" smtClean="0">
                <a:solidFill>
                  <a:schemeClr val="tx1">
                    <a:lumMod val="95000"/>
                    <a:lumOff val="5000"/>
                  </a:schemeClr>
                </a:solidFill>
                <a:latin typeface="Times New Roman" pitchFamily="18" charset="0"/>
                <a:cs typeface="Times New Roman" pitchFamily="18" charset="0"/>
              </a:rPr>
              <a:t>Authors are requested to submit abstracts latest by 31</a:t>
            </a:r>
            <a:r>
              <a:rPr lang="en-US" sz="1200" b="1" spc="35" baseline="30000" dirty="0" smtClean="0">
                <a:solidFill>
                  <a:schemeClr val="tx1">
                    <a:lumMod val="95000"/>
                    <a:lumOff val="5000"/>
                  </a:schemeClr>
                </a:solidFill>
                <a:latin typeface="Times New Roman" pitchFamily="18" charset="0"/>
                <a:cs typeface="Times New Roman" pitchFamily="18" charset="0"/>
              </a:rPr>
              <a:t>st</a:t>
            </a:r>
            <a:r>
              <a:rPr lang="en-US" sz="1200" b="1" spc="35" dirty="0" smtClean="0">
                <a:solidFill>
                  <a:schemeClr val="tx1">
                    <a:lumMod val="95000"/>
                    <a:lumOff val="5000"/>
                  </a:schemeClr>
                </a:solidFill>
                <a:latin typeface="Times New Roman" pitchFamily="18" charset="0"/>
                <a:cs typeface="Times New Roman" pitchFamily="18" charset="0"/>
              </a:rPr>
              <a:t> October 2023. The abstract, not exceeding 500 words with maximum five keywords and prepare as per the guide lines, should submitted through Email at (</a:t>
            </a:r>
            <a:r>
              <a:rPr lang="en-US" sz="1200" b="1" spc="35" dirty="0" smtClean="0">
                <a:solidFill>
                  <a:schemeClr val="tx1">
                    <a:lumMod val="95000"/>
                    <a:lumOff val="5000"/>
                  </a:schemeClr>
                </a:solidFill>
                <a:latin typeface="Times New Roman" pitchFamily="18" charset="0"/>
                <a:cs typeface="Times New Roman" pitchFamily="18" charset="0"/>
                <a:hlinkClick r:id="rId4"/>
              </a:rPr>
              <a:t>icpmmm2024@gmail.com</a:t>
            </a:r>
            <a:r>
              <a:rPr lang="en-US" sz="1200" b="1" spc="35" dirty="0" smtClean="0">
                <a:solidFill>
                  <a:schemeClr val="tx1">
                    <a:lumMod val="95000"/>
                    <a:lumOff val="5000"/>
                  </a:schemeClr>
                </a:solidFill>
                <a:latin typeface="Times New Roman" pitchFamily="18" charset="0"/>
                <a:cs typeface="Times New Roman" pitchFamily="18" charset="0"/>
              </a:rPr>
              <a:t>). The abstract should be prepared using template provided on our website.</a:t>
            </a:r>
            <a:endParaRPr lang="en-US" sz="1200" b="1" spc="65" dirty="0" smtClean="0">
              <a:solidFill>
                <a:schemeClr val="tx1">
                  <a:lumMod val="95000"/>
                  <a:lumOff val="5000"/>
                </a:schemeClr>
              </a:solidFill>
              <a:latin typeface="Times New Roman" pitchFamily="18" charset="0"/>
              <a:cs typeface="Times New Roman" pitchFamily="18" charset="0"/>
            </a:endParaRPr>
          </a:p>
        </p:txBody>
      </p:sp>
      <p:graphicFrame>
        <p:nvGraphicFramePr>
          <p:cNvPr id="23" name="Table 22"/>
          <p:cNvGraphicFramePr>
            <a:graphicFrameLocks noGrp="1"/>
          </p:cNvGraphicFramePr>
          <p:nvPr/>
        </p:nvGraphicFramePr>
        <p:xfrm>
          <a:off x="2171688" y="2243118"/>
          <a:ext cx="3571900" cy="640080"/>
        </p:xfrm>
        <a:graphic>
          <a:graphicData uri="http://schemas.openxmlformats.org/drawingml/2006/table">
            <a:tbl>
              <a:tblPr firstRow="1" bandRow="1">
                <a:tableStyleId>{C083E6E3-FA7D-4D7B-A595-EF9225AFEA82}</a:tableStyleId>
              </a:tblPr>
              <a:tblGrid>
                <a:gridCol w="3571900"/>
              </a:tblGrid>
              <a:tr h="500066">
                <a:tc>
                  <a:txBody>
                    <a:bodyPr/>
                    <a:lstStyle/>
                    <a:p>
                      <a:pPr algn="ctr"/>
                      <a:r>
                        <a:rPr lang="en-US" sz="1600" dirty="0" smtClean="0">
                          <a:solidFill>
                            <a:srgbClr val="FF0000"/>
                          </a:solidFill>
                          <a:latin typeface="Tahoma" panose="020B0604030504040204" pitchFamily="34" charset="0"/>
                          <a:ea typeface="Tahoma" panose="020B0604030504040204" pitchFamily="34" charset="0"/>
                          <a:cs typeface="Tahoma" panose="020B0604030504040204" pitchFamily="34" charset="0"/>
                        </a:rPr>
                        <a:t>Abstract</a:t>
                      </a:r>
                      <a:r>
                        <a:rPr lang="en-US" sz="1600" baseline="0" dirty="0" smtClean="0">
                          <a:solidFill>
                            <a:srgbClr val="FF0000"/>
                          </a:solidFill>
                          <a:latin typeface="Tahoma" panose="020B0604030504040204" pitchFamily="34" charset="0"/>
                          <a:ea typeface="Tahoma" panose="020B0604030504040204" pitchFamily="34" charset="0"/>
                          <a:cs typeface="Tahoma" panose="020B0604030504040204" pitchFamily="34" charset="0"/>
                        </a:rPr>
                        <a:t> Submission Deadline</a:t>
                      </a:r>
                    </a:p>
                    <a:p>
                      <a:pPr algn="ctr"/>
                      <a:r>
                        <a:rPr lang="en-US" sz="2000" baseline="0" dirty="0" smtClean="0">
                          <a:solidFill>
                            <a:srgbClr val="FF0000"/>
                          </a:solidFill>
                          <a:latin typeface="Tahoma" panose="020B0604030504040204" pitchFamily="34" charset="0"/>
                          <a:ea typeface="Tahoma" panose="020B0604030504040204" pitchFamily="34" charset="0"/>
                          <a:cs typeface="Tahoma" panose="020B0604030504040204" pitchFamily="34" charset="0"/>
                        </a:rPr>
                        <a:t>31</a:t>
                      </a:r>
                      <a:r>
                        <a:rPr lang="en-US" sz="2000" baseline="30000" dirty="0" smtClean="0">
                          <a:solidFill>
                            <a:srgbClr val="FF0000"/>
                          </a:solidFill>
                          <a:latin typeface="Tahoma" panose="020B0604030504040204" pitchFamily="34" charset="0"/>
                          <a:ea typeface="Tahoma" panose="020B0604030504040204" pitchFamily="34" charset="0"/>
                          <a:cs typeface="Tahoma" panose="020B0604030504040204" pitchFamily="34" charset="0"/>
                        </a:rPr>
                        <a:t>st</a:t>
                      </a:r>
                      <a:r>
                        <a:rPr lang="en-US" sz="2000" baseline="0" dirty="0" smtClean="0">
                          <a:solidFill>
                            <a:srgbClr val="FF0000"/>
                          </a:solidFill>
                          <a:latin typeface="Tahoma" panose="020B0604030504040204" pitchFamily="34" charset="0"/>
                          <a:ea typeface="Tahoma" panose="020B0604030504040204" pitchFamily="34" charset="0"/>
                          <a:cs typeface="Tahoma" panose="020B0604030504040204" pitchFamily="34" charset="0"/>
                        </a:rPr>
                        <a:t> October, 2023</a:t>
                      </a:r>
                      <a:endPar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endParaRPr>
                    </a:p>
                  </a:txBody>
                  <a:tcPr/>
                </a:tc>
              </a:tr>
            </a:tbl>
          </a:graphicData>
        </a:graphic>
      </p:graphicFrame>
      <p:sp>
        <p:nvSpPr>
          <p:cNvPr id="24" name="object 12"/>
          <p:cNvSpPr txBox="1"/>
          <p:nvPr/>
        </p:nvSpPr>
        <p:spPr>
          <a:xfrm>
            <a:off x="314300" y="341599"/>
            <a:ext cx="7072362" cy="258445"/>
          </a:xfrm>
          <a:prstGeom prst="rect">
            <a:avLst/>
          </a:prstGeom>
        </p:spPr>
        <p:txBody>
          <a:bodyPr vert="horz" wrap="square" lIns="0" tIns="12700" rIns="0" bIns="0" rtlCol="0">
            <a:spAutoFit/>
          </a:bodyPr>
          <a:lstStyle/>
          <a:p>
            <a:pPr marL="12700">
              <a:lnSpc>
                <a:spcPct val="100000"/>
              </a:lnSpc>
              <a:spcBef>
                <a:spcPts val="100"/>
              </a:spcBef>
            </a:pPr>
            <a:r>
              <a:rPr lang="en-US" sz="1600" spc="-65" dirty="0" smtClean="0">
                <a:solidFill>
                  <a:srgbClr val="131313"/>
                </a:solidFill>
                <a:latin typeface="Arial Black" panose="020B0A04020102020204"/>
                <a:cs typeface="Arial Black" panose="020B0A04020102020204"/>
              </a:rPr>
              <a:t>www.icpmmm2024.com                                                   ICPMMM2024                                       </a:t>
            </a:r>
          </a:p>
        </p:txBody>
      </p:sp>
      <p:sp>
        <p:nvSpPr>
          <p:cNvPr id="25" name="TextBox 24"/>
          <p:cNvSpPr txBox="1"/>
          <p:nvPr/>
        </p:nvSpPr>
        <p:spPr>
          <a:xfrm>
            <a:off x="314300" y="742920"/>
            <a:ext cx="4572032" cy="553998"/>
          </a:xfrm>
          <a:prstGeom prst="rect">
            <a:avLst/>
          </a:prstGeom>
          <a:noFill/>
        </p:spPr>
        <p:txBody>
          <a:bodyPr wrap="square" rtlCol="0">
            <a:spAutoFit/>
          </a:bodyPr>
          <a:lstStyle/>
          <a:p>
            <a:pPr marL="12700">
              <a:lnSpc>
                <a:spcPct val="100000"/>
              </a:lnSpc>
              <a:spcBef>
                <a:spcPts val="100"/>
              </a:spcBef>
            </a:pPr>
            <a:r>
              <a:rPr lang="en-US" sz="3000" b="1" spc="35" dirty="0" smtClean="0">
                <a:solidFill>
                  <a:srgbClr val="00492B"/>
                </a:solidFill>
                <a:latin typeface="Tahoma" panose="020B0604030504040204"/>
                <a:cs typeface="Tahoma" panose="020B0604030504040204"/>
              </a:rPr>
              <a:t>Call for Abstracts</a:t>
            </a:r>
          </a:p>
        </p:txBody>
      </p:sp>
      <p:sp>
        <p:nvSpPr>
          <p:cNvPr id="16" name="object 15"/>
          <p:cNvSpPr txBox="1"/>
          <p:nvPr/>
        </p:nvSpPr>
        <p:spPr>
          <a:xfrm>
            <a:off x="385738" y="6243646"/>
            <a:ext cx="4876800" cy="474489"/>
          </a:xfrm>
          <a:prstGeom prst="rect">
            <a:avLst/>
          </a:prstGeom>
        </p:spPr>
        <p:txBody>
          <a:bodyPr vert="horz" wrap="square" lIns="0" tIns="12700" rIns="0" bIns="0" rtlCol="0">
            <a:spAutoFit/>
          </a:bodyPr>
          <a:lstStyle/>
          <a:p>
            <a:pPr marL="12700">
              <a:lnSpc>
                <a:spcPct val="100000"/>
              </a:lnSpc>
              <a:spcBef>
                <a:spcPts val="100"/>
              </a:spcBef>
            </a:pPr>
            <a:r>
              <a:rPr lang="en-US" sz="3000" b="1" spc="35" dirty="0" smtClean="0">
                <a:solidFill>
                  <a:srgbClr val="00492B"/>
                </a:solidFill>
                <a:latin typeface="Tahoma" panose="020B0604030504040204"/>
                <a:cs typeface="Tahoma" panose="020B0604030504040204"/>
              </a:rPr>
              <a:t>Publication Opportunity</a:t>
            </a:r>
            <a:endParaRPr lang="en-US" sz="3000" b="1" spc="65" dirty="0" smtClean="0">
              <a:solidFill>
                <a:srgbClr val="00492B"/>
              </a:solidFill>
              <a:latin typeface="Tahoma" panose="020B0604030504040204"/>
              <a:cs typeface="Tahoma" panose="020B0604030504040204"/>
            </a:endParaRPr>
          </a:p>
        </p:txBody>
      </p:sp>
      <p:graphicFrame>
        <p:nvGraphicFramePr>
          <p:cNvPr id="27" name="Table 26"/>
          <p:cNvGraphicFramePr>
            <a:graphicFrameLocks noGrp="1"/>
          </p:cNvGraphicFramePr>
          <p:nvPr/>
        </p:nvGraphicFramePr>
        <p:xfrm>
          <a:off x="457176" y="6886588"/>
          <a:ext cx="6500858" cy="822960"/>
        </p:xfrm>
        <a:graphic>
          <a:graphicData uri="http://schemas.openxmlformats.org/drawingml/2006/table">
            <a:tbl>
              <a:tblPr firstRow="1" bandRow="1">
                <a:tableStyleId>{0E3FDE45-AF77-4B5C-9715-49D594BDF05E}</a:tableStyleId>
              </a:tblPr>
              <a:tblGrid>
                <a:gridCol w="6500858"/>
              </a:tblGrid>
              <a:tr h="370840">
                <a:tc>
                  <a:txBody>
                    <a:bodyPr/>
                    <a:lstStyle/>
                    <a:p>
                      <a:pPr marL="0" marR="0" indent="0" algn="just" defTabSz="914400" eaLnBrk="1" fontAlgn="auto" latinLnBrk="0" hangingPunct="1">
                        <a:lnSpc>
                          <a:spcPct val="100000"/>
                        </a:lnSpc>
                        <a:spcBef>
                          <a:spcPts val="0"/>
                        </a:spcBef>
                        <a:spcAft>
                          <a:spcPts val="0"/>
                        </a:spcAft>
                        <a:buClrTx/>
                        <a:buSzTx/>
                        <a:buFontTx/>
                        <a:buNone/>
                        <a:tabLst/>
                        <a:defRPr/>
                      </a:pPr>
                      <a:r>
                        <a:rPr lang="en-US" sz="1200" b="1" dirty="0" smtClean="0">
                          <a:latin typeface="Times New Roman" pitchFamily="18" charset="0"/>
                          <a:ea typeface="Tahoma" pitchFamily="34" charset="0"/>
                          <a:cs typeface="Times New Roman" pitchFamily="18" charset="0"/>
                        </a:rPr>
                        <a:t>The good quality research papers from the conference shall be tried for publication in the </a:t>
                      </a:r>
                      <a:r>
                        <a:rPr lang="en-US" sz="1200" b="1" dirty="0" smtClean="0">
                          <a:solidFill>
                            <a:srgbClr val="FF0000"/>
                          </a:solidFill>
                          <a:latin typeface="Times New Roman" pitchFamily="18" charset="0"/>
                          <a:ea typeface="Tahoma" pitchFamily="34" charset="0"/>
                          <a:cs typeface="Times New Roman" pitchFamily="18" charset="0"/>
                        </a:rPr>
                        <a:t>Springer journal</a:t>
                      </a:r>
                      <a:r>
                        <a:rPr lang="en-US" sz="1200" b="1" dirty="0" smtClean="0">
                          <a:latin typeface="Times New Roman" pitchFamily="18" charset="0"/>
                          <a:ea typeface="Tahoma" pitchFamily="34" charset="0"/>
                          <a:cs typeface="Times New Roman" pitchFamily="18" charset="0"/>
                        </a:rPr>
                        <a:t>. The publication of a paper will be subject to the referee’s decision through peer review process and submission of copyright agreement and less than 15% plagiarism report. </a:t>
                      </a:r>
                    </a:p>
                  </a:txBody>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Sunflag Steel | 5 Steps of Steel Manufacturing"/>
          <p:cNvPicPr>
            <a:picLocks noChangeAspect="1" noChangeArrowheads="1"/>
          </p:cNvPicPr>
          <p:nvPr/>
        </p:nvPicPr>
        <p:blipFill>
          <a:blip r:embed="rId3">
            <a:lum bright="64000" contrast="-66000"/>
          </a:blip>
          <a:srcRect/>
          <a:stretch>
            <a:fillRect/>
          </a:stretch>
        </p:blipFill>
        <p:spPr bwMode="auto">
          <a:xfrm>
            <a:off x="0" y="0"/>
            <a:ext cx="7772400" cy="10058400"/>
          </a:xfrm>
          <a:prstGeom prst="rect">
            <a:avLst/>
          </a:prstGeom>
          <a:noFill/>
        </p:spPr>
      </p:pic>
      <p:grpSp>
        <p:nvGrpSpPr>
          <p:cNvPr id="65" name="object 2"/>
          <p:cNvGrpSpPr/>
          <p:nvPr/>
        </p:nvGrpSpPr>
        <p:grpSpPr>
          <a:xfrm>
            <a:off x="0" y="0"/>
            <a:ext cx="7772401" cy="3243250"/>
            <a:chOff x="0" y="0"/>
            <a:chExt cx="7559992" cy="4965661"/>
          </a:xfrm>
        </p:grpSpPr>
        <p:sp>
          <p:nvSpPr>
            <p:cNvPr id="66" name="object 3"/>
            <p:cNvSpPr/>
            <p:nvPr/>
          </p:nvSpPr>
          <p:spPr>
            <a:xfrm>
              <a:off x="0" y="10544"/>
              <a:ext cx="7392670" cy="4889500"/>
            </a:xfrm>
            <a:custGeom>
              <a:avLst/>
              <a:gdLst/>
              <a:ahLst/>
              <a:cxnLst/>
              <a:rect l="l" t="t" r="r" b="b"/>
              <a:pathLst>
                <a:path w="7392670" h="4889500">
                  <a:moveTo>
                    <a:pt x="5517456" y="4876800"/>
                  </a:moveTo>
                  <a:lnTo>
                    <a:pt x="5050933" y="4876800"/>
                  </a:lnTo>
                  <a:lnTo>
                    <a:pt x="5083914" y="4889500"/>
                  </a:lnTo>
                  <a:lnTo>
                    <a:pt x="5483677" y="4889500"/>
                  </a:lnTo>
                  <a:lnTo>
                    <a:pt x="5517456" y="4876800"/>
                  </a:lnTo>
                  <a:close/>
                </a:path>
                <a:path w="7392670" h="4889500">
                  <a:moveTo>
                    <a:pt x="5619364" y="4864100"/>
                  </a:moveTo>
                  <a:lnTo>
                    <a:pt x="4952157" y="4864100"/>
                  </a:lnTo>
                  <a:lnTo>
                    <a:pt x="4985059" y="4876800"/>
                  </a:lnTo>
                  <a:lnTo>
                    <a:pt x="5585295" y="4876800"/>
                  </a:lnTo>
                  <a:lnTo>
                    <a:pt x="5619364" y="4864100"/>
                  </a:lnTo>
                  <a:close/>
                </a:path>
                <a:path w="7392670" h="4889500">
                  <a:moveTo>
                    <a:pt x="5722218" y="4838700"/>
                  </a:moveTo>
                  <a:lnTo>
                    <a:pt x="4820682" y="4838700"/>
                  </a:lnTo>
                  <a:lnTo>
                    <a:pt x="4886402" y="4864100"/>
                  </a:lnTo>
                  <a:lnTo>
                    <a:pt x="5653538" y="4864100"/>
                  </a:lnTo>
                  <a:lnTo>
                    <a:pt x="5722218" y="4838700"/>
                  </a:lnTo>
                  <a:close/>
                </a:path>
                <a:path w="7392670" h="4889500">
                  <a:moveTo>
                    <a:pt x="5956350" y="0"/>
                  </a:moveTo>
                  <a:lnTo>
                    <a:pt x="1546418" y="0"/>
                  </a:lnTo>
                  <a:lnTo>
                    <a:pt x="1498435" y="25400"/>
                  </a:lnTo>
                  <a:lnTo>
                    <a:pt x="1450484" y="38100"/>
                  </a:lnTo>
                  <a:lnTo>
                    <a:pt x="1402568" y="63500"/>
                  </a:lnTo>
                  <a:lnTo>
                    <a:pt x="1354690" y="76200"/>
                  </a:lnTo>
                  <a:lnTo>
                    <a:pt x="1259060" y="127000"/>
                  </a:lnTo>
                  <a:lnTo>
                    <a:pt x="1211314" y="139700"/>
                  </a:lnTo>
                  <a:lnTo>
                    <a:pt x="1115975" y="190500"/>
                  </a:lnTo>
                  <a:lnTo>
                    <a:pt x="1068389" y="203200"/>
                  </a:lnTo>
                  <a:lnTo>
                    <a:pt x="925995" y="279400"/>
                  </a:lnTo>
                  <a:lnTo>
                    <a:pt x="878662" y="292100"/>
                  </a:lnTo>
                  <a:lnTo>
                    <a:pt x="224828" y="647700"/>
                  </a:lnTo>
                  <a:lnTo>
                    <a:pt x="178875" y="685800"/>
                  </a:lnTo>
                  <a:lnTo>
                    <a:pt x="41725" y="762000"/>
                  </a:lnTo>
                  <a:lnTo>
                    <a:pt x="0" y="787400"/>
                  </a:lnTo>
                  <a:lnTo>
                    <a:pt x="0" y="2616200"/>
                  </a:lnTo>
                  <a:lnTo>
                    <a:pt x="55288" y="2628900"/>
                  </a:lnTo>
                  <a:lnTo>
                    <a:pt x="115848" y="2641600"/>
                  </a:lnTo>
                  <a:lnTo>
                    <a:pt x="175917" y="2667000"/>
                  </a:lnTo>
                  <a:lnTo>
                    <a:pt x="235501" y="2679700"/>
                  </a:lnTo>
                  <a:lnTo>
                    <a:pt x="294603" y="2705100"/>
                  </a:lnTo>
                  <a:lnTo>
                    <a:pt x="353228" y="2717800"/>
                  </a:lnTo>
                  <a:lnTo>
                    <a:pt x="411380" y="2743200"/>
                  </a:lnTo>
                  <a:lnTo>
                    <a:pt x="469063" y="2755900"/>
                  </a:lnTo>
                  <a:lnTo>
                    <a:pt x="526282" y="2781300"/>
                  </a:lnTo>
                  <a:lnTo>
                    <a:pt x="583042" y="2794000"/>
                  </a:lnTo>
                  <a:lnTo>
                    <a:pt x="695199" y="2844800"/>
                  </a:lnTo>
                  <a:lnTo>
                    <a:pt x="750605" y="2857500"/>
                  </a:lnTo>
                  <a:lnTo>
                    <a:pt x="860096" y="2908300"/>
                  </a:lnTo>
                  <a:lnTo>
                    <a:pt x="914189" y="2921000"/>
                  </a:lnTo>
                  <a:lnTo>
                    <a:pt x="1021092" y="2971800"/>
                  </a:lnTo>
                  <a:lnTo>
                    <a:pt x="1073911" y="2984500"/>
                  </a:lnTo>
                  <a:lnTo>
                    <a:pt x="1229889" y="3060700"/>
                  </a:lnTo>
                  <a:lnTo>
                    <a:pt x="1281070" y="3073400"/>
                  </a:lnTo>
                  <a:lnTo>
                    <a:pt x="1481855" y="3175000"/>
                  </a:lnTo>
                  <a:lnTo>
                    <a:pt x="1531088" y="3187700"/>
                  </a:lnTo>
                  <a:lnTo>
                    <a:pt x="1771691" y="3314700"/>
                  </a:lnTo>
                  <a:lnTo>
                    <a:pt x="1818731" y="3327400"/>
                  </a:lnTo>
                  <a:lnTo>
                    <a:pt x="1911763" y="3378200"/>
                  </a:lnTo>
                  <a:lnTo>
                    <a:pt x="2093764" y="3479800"/>
                  </a:lnTo>
                  <a:lnTo>
                    <a:pt x="2138444" y="3492500"/>
                  </a:lnTo>
                  <a:lnTo>
                    <a:pt x="2270582" y="3568700"/>
                  </a:lnTo>
                  <a:lnTo>
                    <a:pt x="2442496" y="3670300"/>
                  </a:lnTo>
                  <a:lnTo>
                    <a:pt x="2484741" y="3683000"/>
                  </a:lnTo>
                  <a:lnTo>
                    <a:pt x="2568382" y="3733800"/>
                  </a:lnTo>
                  <a:lnTo>
                    <a:pt x="2732390" y="3835400"/>
                  </a:lnTo>
                  <a:lnTo>
                    <a:pt x="2772735" y="3848100"/>
                  </a:lnTo>
                  <a:lnTo>
                    <a:pt x="2892265" y="3924300"/>
                  </a:lnTo>
                  <a:lnTo>
                    <a:pt x="2970740" y="3962400"/>
                  </a:lnTo>
                  <a:lnTo>
                    <a:pt x="3124941" y="4064000"/>
                  </a:lnTo>
                  <a:lnTo>
                    <a:pt x="3200737" y="4102100"/>
                  </a:lnTo>
                  <a:lnTo>
                    <a:pt x="3238324" y="4127500"/>
                  </a:lnTo>
                  <a:lnTo>
                    <a:pt x="3275710" y="4140200"/>
                  </a:lnTo>
                  <a:lnTo>
                    <a:pt x="3386704" y="4216400"/>
                  </a:lnTo>
                  <a:lnTo>
                    <a:pt x="3423328" y="4229100"/>
                  </a:lnTo>
                  <a:lnTo>
                    <a:pt x="3459773" y="4254500"/>
                  </a:lnTo>
                  <a:lnTo>
                    <a:pt x="3496043" y="4267200"/>
                  </a:lnTo>
                  <a:lnTo>
                    <a:pt x="3568074" y="4318000"/>
                  </a:lnTo>
                  <a:lnTo>
                    <a:pt x="3603845" y="4330700"/>
                  </a:lnTo>
                  <a:lnTo>
                    <a:pt x="3639458" y="4356100"/>
                  </a:lnTo>
                  <a:lnTo>
                    <a:pt x="3674918" y="4368800"/>
                  </a:lnTo>
                  <a:lnTo>
                    <a:pt x="3710229" y="4394200"/>
                  </a:lnTo>
                  <a:lnTo>
                    <a:pt x="3745396" y="4406900"/>
                  </a:lnTo>
                  <a:lnTo>
                    <a:pt x="3780423" y="4432300"/>
                  </a:lnTo>
                  <a:lnTo>
                    <a:pt x="3815314" y="4445000"/>
                  </a:lnTo>
                  <a:lnTo>
                    <a:pt x="3850074" y="4470400"/>
                  </a:lnTo>
                  <a:lnTo>
                    <a:pt x="3919217" y="4495800"/>
                  </a:lnTo>
                  <a:lnTo>
                    <a:pt x="3953609" y="4521200"/>
                  </a:lnTo>
                  <a:lnTo>
                    <a:pt x="4022056" y="4546600"/>
                  </a:lnTo>
                  <a:lnTo>
                    <a:pt x="4056120" y="4572000"/>
                  </a:lnTo>
                  <a:lnTo>
                    <a:pt x="4157726" y="4610100"/>
                  </a:lnTo>
                  <a:lnTo>
                    <a:pt x="4191414" y="4635500"/>
                  </a:lnTo>
                  <a:lnTo>
                    <a:pt x="4590437" y="4787900"/>
                  </a:lnTo>
                  <a:lnTo>
                    <a:pt x="4623386" y="4787900"/>
                  </a:lnTo>
                  <a:lnTo>
                    <a:pt x="4722093" y="4826000"/>
                  </a:lnTo>
                  <a:lnTo>
                    <a:pt x="4754963" y="4826000"/>
                  </a:lnTo>
                  <a:lnTo>
                    <a:pt x="4787825" y="4838700"/>
                  </a:lnTo>
                  <a:lnTo>
                    <a:pt x="5756734" y="4838700"/>
                  </a:lnTo>
                  <a:lnTo>
                    <a:pt x="5826138" y="4813300"/>
                  </a:lnTo>
                  <a:lnTo>
                    <a:pt x="5861035" y="4813300"/>
                  </a:lnTo>
                  <a:lnTo>
                    <a:pt x="5966559" y="4775200"/>
                  </a:lnTo>
                  <a:lnTo>
                    <a:pt x="6009823" y="4762500"/>
                  </a:lnTo>
                  <a:lnTo>
                    <a:pt x="6052376" y="4737100"/>
                  </a:lnTo>
                  <a:lnTo>
                    <a:pt x="6094220" y="4724400"/>
                  </a:lnTo>
                  <a:lnTo>
                    <a:pt x="6135357" y="4699000"/>
                  </a:lnTo>
                  <a:lnTo>
                    <a:pt x="6215520" y="4673600"/>
                  </a:lnTo>
                  <a:lnTo>
                    <a:pt x="6254549" y="4648200"/>
                  </a:lnTo>
                  <a:lnTo>
                    <a:pt x="6292880" y="4622800"/>
                  </a:lnTo>
                  <a:lnTo>
                    <a:pt x="6330514" y="4610100"/>
                  </a:lnTo>
                  <a:lnTo>
                    <a:pt x="6367454" y="4584700"/>
                  </a:lnTo>
                  <a:lnTo>
                    <a:pt x="6403701" y="4559300"/>
                  </a:lnTo>
                  <a:lnTo>
                    <a:pt x="6439259" y="4533900"/>
                  </a:lnTo>
                  <a:lnTo>
                    <a:pt x="6474127" y="4508500"/>
                  </a:lnTo>
                  <a:lnTo>
                    <a:pt x="6508310" y="4495800"/>
                  </a:lnTo>
                  <a:lnTo>
                    <a:pt x="6541809" y="4470400"/>
                  </a:lnTo>
                  <a:lnTo>
                    <a:pt x="6574625" y="4445000"/>
                  </a:lnTo>
                  <a:lnTo>
                    <a:pt x="6606761" y="4419600"/>
                  </a:lnTo>
                  <a:lnTo>
                    <a:pt x="6638220" y="4394200"/>
                  </a:lnTo>
                  <a:lnTo>
                    <a:pt x="6669002" y="4356100"/>
                  </a:lnTo>
                  <a:lnTo>
                    <a:pt x="6699111" y="4330700"/>
                  </a:lnTo>
                  <a:lnTo>
                    <a:pt x="6728548" y="4305300"/>
                  </a:lnTo>
                  <a:lnTo>
                    <a:pt x="6757315" y="4279900"/>
                  </a:lnTo>
                  <a:lnTo>
                    <a:pt x="6785414" y="4254500"/>
                  </a:lnTo>
                  <a:lnTo>
                    <a:pt x="6812848" y="4216400"/>
                  </a:lnTo>
                  <a:lnTo>
                    <a:pt x="6839618" y="4191000"/>
                  </a:lnTo>
                  <a:lnTo>
                    <a:pt x="6865727" y="4165600"/>
                  </a:lnTo>
                  <a:lnTo>
                    <a:pt x="6891176" y="4127500"/>
                  </a:lnTo>
                  <a:lnTo>
                    <a:pt x="6915968" y="4102100"/>
                  </a:lnTo>
                  <a:lnTo>
                    <a:pt x="6940105" y="4064000"/>
                  </a:lnTo>
                  <a:lnTo>
                    <a:pt x="6963588" y="4038600"/>
                  </a:lnTo>
                  <a:lnTo>
                    <a:pt x="6986421" y="4000500"/>
                  </a:lnTo>
                  <a:lnTo>
                    <a:pt x="7008604" y="3962400"/>
                  </a:lnTo>
                  <a:lnTo>
                    <a:pt x="7030140" y="3937000"/>
                  </a:lnTo>
                  <a:lnTo>
                    <a:pt x="7051030" y="3898900"/>
                  </a:lnTo>
                  <a:lnTo>
                    <a:pt x="7071278" y="3860800"/>
                  </a:lnTo>
                  <a:lnTo>
                    <a:pt x="7090885" y="3835400"/>
                  </a:lnTo>
                  <a:lnTo>
                    <a:pt x="7109854" y="3797300"/>
                  </a:lnTo>
                  <a:lnTo>
                    <a:pt x="7128185" y="3759200"/>
                  </a:lnTo>
                  <a:lnTo>
                    <a:pt x="7145882" y="3721100"/>
                  </a:lnTo>
                  <a:lnTo>
                    <a:pt x="7162946" y="3695700"/>
                  </a:lnTo>
                  <a:lnTo>
                    <a:pt x="7179379" y="3657600"/>
                  </a:lnTo>
                  <a:lnTo>
                    <a:pt x="7195184" y="3619500"/>
                  </a:lnTo>
                  <a:lnTo>
                    <a:pt x="7210362" y="3581400"/>
                  </a:lnTo>
                  <a:lnTo>
                    <a:pt x="7224916" y="3543300"/>
                  </a:lnTo>
                  <a:lnTo>
                    <a:pt x="7238848" y="3505200"/>
                  </a:lnTo>
                  <a:lnTo>
                    <a:pt x="7252159" y="3467100"/>
                  </a:lnTo>
                  <a:lnTo>
                    <a:pt x="7264852" y="3429000"/>
                  </a:lnTo>
                  <a:lnTo>
                    <a:pt x="7276929" y="3390900"/>
                  </a:lnTo>
                  <a:lnTo>
                    <a:pt x="7288391" y="3352800"/>
                  </a:lnTo>
                  <a:lnTo>
                    <a:pt x="7299242" y="3314700"/>
                  </a:lnTo>
                  <a:lnTo>
                    <a:pt x="7309482" y="3276600"/>
                  </a:lnTo>
                  <a:lnTo>
                    <a:pt x="7319115" y="3238500"/>
                  </a:lnTo>
                  <a:lnTo>
                    <a:pt x="7328142" y="3200400"/>
                  </a:lnTo>
                  <a:lnTo>
                    <a:pt x="7336564" y="3162300"/>
                  </a:lnTo>
                  <a:lnTo>
                    <a:pt x="7344386" y="3124200"/>
                  </a:lnTo>
                  <a:lnTo>
                    <a:pt x="7351607" y="3086100"/>
                  </a:lnTo>
                  <a:lnTo>
                    <a:pt x="7358231" y="3035300"/>
                  </a:lnTo>
                  <a:lnTo>
                    <a:pt x="7364259" y="2997200"/>
                  </a:lnTo>
                  <a:lnTo>
                    <a:pt x="7369693" y="2959100"/>
                  </a:lnTo>
                  <a:lnTo>
                    <a:pt x="7374536" y="2921000"/>
                  </a:lnTo>
                  <a:lnTo>
                    <a:pt x="7378790" y="2882900"/>
                  </a:lnTo>
                  <a:lnTo>
                    <a:pt x="7382456" y="2844800"/>
                  </a:lnTo>
                  <a:lnTo>
                    <a:pt x="7385537" y="2794000"/>
                  </a:lnTo>
                  <a:lnTo>
                    <a:pt x="7388035" y="2755900"/>
                  </a:lnTo>
                  <a:lnTo>
                    <a:pt x="7389951" y="2717800"/>
                  </a:lnTo>
                  <a:lnTo>
                    <a:pt x="7391288" y="2679700"/>
                  </a:lnTo>
                  <a:lnTo>
                    <a:pt x="7392049" y="2628900"/>
                  </a:lnTo>
                  <a:lnTo>
                    <a:pt x="7392234" y="2590800"/>
                  </a:lnTo>
                  <a:lnTo>
                    <a:pt x="7391846" y="2552700"/>
                  </a:lnTo>
                  <a:lnTo>
                    <a:pt x="7390888" y="2514600"/>
                  </a:lnTo>
                  <a:lnTo>
                    <a:pt x="7389360" y="2463800"/>
                  </a:lnTo>
                  <a:lnTo>
                    <a:pt x="7387266" y="2425700"/>
                  </a:lnTo>
                  <a:lnTo>
                    <a:pt x="7384607" y="2387600"/>
                  </a:lnTo>
                  <a:lnTo>
                    <a:pt x="7381386" y="2349500"/>
                  </a:lnTo>
                  <a:lnTo>
                    <a:pt x="7377603" y="2298700"/>
                  </a:lnTo>
                  <a:lnTo>
                    <a:pt x="7373263" y="2260600"/>
                  </a:lnTo>
                  <a:lnTo>
                    <a:pt x="7368366" y="2222500"/>
                  </a:lnTo>
                  <a:lnTo>
                    <a:pt x="7362914" y="2171700"/>
                  </a:lnTo>
                  <a:lnTo>
                    <a:pt x="7356910" y="2133600"/>
                  </a:lnTo>
                  <a:lnTo>
                    <a:pt x="7350356" y="2095500"/>
                  </a:lnTo>
                  <a:lnTo>
                    <a:pt x="7343253" y="2057400"/>
                  </a:lnTo>
                  <a:lnTo>
                    <a:pt x="7335604" y="2006600"/>
                  </a:lnTo>
                  <a:lnTo>
                    <a:pt x="7327412" y="1968500"/>
                  </a:lnTo>
                  <a:lnTo>
                    <a:pt x="7318677" y="1930400"/>
                  </a:lnTo>
                  <a:lnTo>
                    <a:pt x="7309402" y="1892300"/>
                  </a:lnTo>
                  <a:lnTo>
                    <a:pt x="7299589" y="1841500"/>
                  </a:lnTo>
                  <a:lnTo>
                    <a:pt x="7289240" y="1803400"/>
                  </a:lnTo>
                  <a:lnTo>
                    <a:pt x="7278358" y="1765300"/>
                  </a:lnTo>
                  <a:lnTo>
                    <a:pt x="7266943" y="1727200"/>
                  </a:lnTo>
                  <a:lnTo>
                    <a:pt x="7254999" y="1689100"/>
                  </a:lnTo>
                  <a:lnTo>
                    <a:pt x="7242528" y="1651000"/>
                  </a:lnTo>
                  <a:lnTo>
                    <a:pt x="7229530" y="1600200"/>
                  </a:lnTo>
                  <a:lnTo>
                    <a:pt x="7216009" y="1562100"/>
                  </a:lnTo>
                  <a:lnTo>
                    <a:pt x="7201967" y="1524000"/>
                  </a:lnTo>
                  <a:lnTo>
                    <a:pt x="7187405" y="1485900"/>
                  </a:lnTo>
                  <a:lnTo>
                    <a:pt x="7172326" y="1447800"/>
                  </a:lnTo>
                  <a:lnTo>
                    <a:pt x="7156732" y="1409700"/>
                  </a:lnTo>
                  <a:lnTo>
                    <a:pt x="7140624" y="1371600"/>
                  </a:lnTo>
                  <a:lnTo>
                    <a:pt x="7124006" y="1333500"/>
                  </a:lnTo>
                  <a:lnTo>
                    <a:pt x="7106878" y="1295400"/>
                  </a:lnTo>
                  <a:lnTo>
                    <a:pt x="7089243" y="1257300"/>
                  </a:lnTo>
                  <a:lnTo>
                    <a:pt x="7071103" y="1219200"/>
                  </a:lnTo>
                  <a:lnTo>
                    <a:pt x="7052460" y="1181100"/>
                  </a:lnTo>
                  <a:lnTo>
                    <a:pt x="7033316" y="1143000"/>
                  </a:lnTo>
                  <a:lnTo>
                    <a:pt x="7013673" y="1104900"/>
                  </a:lnTo>
                  <a:lnTo>
                    <a:pt x="6993534" y="1066800"/>
                  </a:lnTo>
                  <a:lnTo>
                    <a:pt x="6972900" y="1028700"/>
                  </a:lnTo>
                  <a:lnTo>
                    <a:pt x="6951773" y="990600"/>
                  </a:lnTo>
                  <a:lnTo>
                    <a:pt x="6930156" y="952500"/>
                  </a:lnTo>
                  <a:lnTo>
                    <a:pt x="6908050" y="914400"/>
                  </a:lnTo>
                  <a:lnTo>
                    <a:pt x="6885458" y="889000"/>
                  </a:lnTo>
                  <a:lnTo>
                    <a:pt x="6862381" y="850900"/>
                  </a:lnTo>
                  <a:lnTo>
                    <a:pt x="6838822" y="812800"/>
                  </a:lnTo>
                  <a:lnTo>
                    <a:pt x="6814782" y="774700"/>
                  </a:lnTo>
                  <a:lnTo>
                    <a:pt x="6790265" y="749300"/>
                  </a:lnTo>
                  <a:lnTo>
                    <a:pt x="6765271" y="711200"/>
                  </a:lnTo>
                  <a:lnTo>
                    <a:pt x="6739803" y="685800"/>
                  </a:lnTo>
                  <a:lnTo>
                    <a:pt x="6713863" y="647700"/>
                  </a:lnTo>
                  <a:lnTo>
                    <a:pt x="6687453" y="609600"/>
                  </a:lnTo>
                  <a:lnTo>
                    <a:pt x="6660575" y="584200"/>
                  </a:lnTo>
                  <a:lnTo>
                    <a:pt x="6633232" y="546100"/>
                  </a:lnTo>
                  <a:lnTo>
                    <a:pt x="6605424" y="520700"/>
                  </a:lnTo>
                  <a:lnTo>
                    <a:pt x="6577155" y="495300"/>
                  </a:lnTo>
                  <a:lnTo>
                    <a:pt x="6548426" y="457200"/>
                  </a:lnTo>
                  <a:lnTo>
                    <a:pt x="6519239" y="431800"/>
                  </a:lnTo>
                  <a:lnTo>
                    <a:pt x="6489597" y="406400"/>
                  </a:lnTo>
                  <a:lnTo>
                    <a:pt x="6459501" y="368300"/>
                  </a:lnTo>
                  <a:lnTo>
                    <a:pt x="6428954" y="342900"/>
                  </a:lnTo>
                  <a:lnTo>
                    <a:pt x="6397957" y="317500"/>
                  </a:lnTo>
                  <a:lnTo>
                    <a:pt x="6366513" y="292100"/>
                  </a:lnTo>
                  <a:lnTo>
                    <a:pt x="6334624" y="266700"/>
                  </a:lnTo>
                  <a:lnTo>
                    <a:pt x="6302291" y="241300"/>
                  </a:lnTo>
                  <a:lnTo>
                    <a:pt x="6269518" y="215900"/>
                  </a:lnTo>
                  <a:lnTo>
                    <a:pt x="6202655" y="165100"/>
                  </a:lnTo>
                  <a:lnTo>
                    <a:pt x="6134052" y="114300"/>
                  </a:lnTo>
                  <a:lnTo>
                    <a:pt x="6063726" y="63500"/>
                  </a:lnTo>
                  <a:lnTo>
                    <a:pt x="6028207" y="50800"/>
                  </a:lnTo>
                  <a:lnTo>
                    <a:pt x="5956350" y="0"/>
                  </a:lnTo>
                  <a:close/>
                </a:path>
              </a:pathLst>
            </a:custGeom>
            <a:blipFill>
              <a:blip r:embed="rId4">
                <a:lum bright="18000" contrast="-28000"/>
              </a:blip>
              <a:stretch>
                <a:fillRect/>
              </a:stretch>
            </a:blipFill>
          </p:spPr>
          <p:txBody>
            <a:bodyPr wrap="square" lIns="0" tIns="0" rIns="0" bIns="0" rtlCol="0"/>
            <a:lstStyle/>
            <a:p>
              <a:endParaRPr/>
            </a:p>
          </p:txBody>
        </p:sp>
        <p:sp>
          <p:nvSpPr>
            <p:cNvPr id="68" name="object 5"/>
            <p:cNvSpPr/>
            <p:nvPr/>
          </p:nvSpPr>
          <p:spPr>
            <a:xfrm>
              <a:off x="0" y="0"/>
              <a:ext cx="1569085" cy="797560"/>
            </a:xfrm>
            <a:custGeom>
              <a:avLst/>
              <a:gdLst/>
              <a:ahLst/>
              <a:cxnLst/>
              <a:rect l="l" t="t" r="r" b="b"/>
              <a:pathLst>
                <a:path w="1569085" h="797560">
                  <a:moveTo>
                    <a:pt x="1568873" y="0"/>
                  </a:moveTo>
                  <a:lnTo>
                    <a:pt x="1568697" y="0"/>
                  </a:lnTo>
                  <a:lnTo>
                    <a:pt x="1516671" y="20147"/>
                  </a:lnTo>
                  <a:lnTo>
                    <a:pt x="1422576" y="57663"/>
                  </a:lnTo>
                  <a:lnTo>
                    <a:pt x="1328623" y="96476"/>
                  </a:lnTo>
                  <a:lnTo>
                    <a:pt x="1234835" y="136578"/>
                  </a:lnTo>
                  <a:lnTo>
                    <a:pt x="1141233" y="177961"/>
                  </a:lnTo>
                  <a:lnTo>
                    <a:pt x="1047841" y="220617"/>
                  </a:lnTo>
                  <a:lnTo>
                    <a:pt x="954682" y="264537"/>
                  </a:lnTo>
                  <a:lnTo>
                    <a:pt x="861654" y="309775"/>
                  </a:lnTo>
                  <a:lnTo>
                    <a:pt x="815308" y="332830"/>
                  </a:lnTo>
                  <a:lnTo>
                    <a:pt x="769035" y="356196"/>
                  </a:lnTo>
                  <a:lnTo>
                    <a:pt x="722837" y="379872"/>
                  </a:lnTo>
                  <a:lnTo>
                    <a:pt x="676716" y="403857"/>
                  </a:lnTo>
                  <a:lnTo>
                    <a:pt x="630677" y="428150"/>
                  </a:lnTo>
                  <a:lnTo>
                    <a:pt x="584720" y="452750"/>
                  </a:lnTo>
                  <a:lnTo>
                    <a:pt x="538851" y="477655"/>
                  </a:lnTo>
                  <a:lnTo>
                    <a:pt x="493070" y="502865"/>
                  </a:lnTo>
                  <a:lnTo>
                    <a:pt x="447381" y="528379"/>
                  </a:lnTo>
                  <a:lnTo>
                    <a:pt x="401787" y="554195"/>
                  </a:lnTo>
                  <a:lnTo>
                    <a:pt x="356291" y="580313"/>
                  </a:lnTo>
                  <a:lnTo>
                    <a:pt x="310895" y="606731"/>
                  </a:lnTo>
                  <a:lnTo>
                    <a:pt x="265603" y="633449"/>
                  </a:lnTo>
                  <a:lnTo>
                    <a:pt x="220417" y="660466"/>
                  </a:lnTo>
                  <a:lnTo>
                    <a:pt x="175339" y="687780"/>
                  </a:lnTo>
                  <a:lnTo>
                    <a:pt x="130374" y="715391"/>
                  </a:lnTo>
                  <a:lnTo>
                    <a:pt x="85523" y="743297"/>
                  </a:lnTo>
                  <a:lnTo>
                    <a:pt x="40789" y="771497"/>
                  </a:lnTo>
                  <a:lnTo>
                    <a:pt x="0" y="797549"/>
                  </a:lnTo>
                  <a:lnTo>
                    <a:pt x="40853" y="771467"/>
                  </a:lnTo>
                  <a:lnTo>
                    <a:pt x="85594" y="743264"/>
                  </a:lnTo>
                  <a:lnTo>
                    <a:pt x="130452" y="715356"/>
                  </a:lnTo>
                  <a:lnTo>
                    <a:pt x="175425" y="687743"/>
                  </a:lnTo>
                  <a:lnTo>
                    <a:pt x="220510" y="660427"/>
                  </a:lnTo>
                  <a:lnTo>
                    <a:pt x="265704" y="633408"/>
                  </a:lnTo>
                  <a:lnTo>
                    <a:pt x="311004" y="606688"/>
                  </a:lnTo>
                  <a:lnTo>
                    <a:pt x="356408" y="580268"/>
                  </a:lnTo>
                  <a:lnTo>
                    <a:pt x="401912" y="554148"/>
                  </a:lnTo>
                  <a:lnTo>
                    <a:pt x="447514" y="528330"/>
                  </a:lnTo>
                  <a:lnTo>
                    <a:pt x="493211" y="502815"/>
                  </a:lnTo>
                  <a:lnTo>
                    <a:pt x="539001" y="477603"/>
                  </a:lnTo>
                  <a:lnTo>
                    <a:pt x="584879" y="452696"/>
                  </a:lnTo>
                  <a:lnTo>
                    <a:pt x="630844" y="428095"/>
                  </a:lnTo>
                  <a:lnTo>
                    <a:pt x="676893" y="403801"/>
                  </a:lnTo>
                  <a:lnTo>
                    <a:pt x="723023" y="379815"/>
                  </a:lnTo>
                  <a:lnTo>
                    <a:pt x="769230" y="356137"/>
                  </a:lnTo>
                  <a:lnTo>
                    <a:pt x="815513" y="332770"/>
                  </a:lnTo>
                  <a:lnTo>
                    <a:pt x="861868" y="309713"/>
                  </a:lnTo>
                  <a:lnTo>
                    <a:pt x="954649" y="264601"/>
                  </a:lnTo>
                  <a:lnTo>
                    <a:pt x="1047812" y="220682"/>
                  </a:lnTo>
                  <a:lnTo>
                    <a:pt x="1141206" y="178028"/>
                  </a:lnTo>
                  <a:lnTo>
                    <a:pt x="1234811" y="136647"/>
                  </a:lnTo>
                  <a:lnTo>
                    <a:pt x="1328603" y="96545"/>
                  </a:lnTo>
                  <a:lnTo>
                    <a:pt x="1422559" y="57733"/>
                  </a:lnTo>
                  <a:lnTo>
                    <a:pt x="1516657" y="20218"/>
                  </a:lnTo>
                  <a:lnTo>
                    <a:pt x="1568873" y="0"/>
                  </a:lnTo>
                  <a:close/>
                </a:path>
              </a:pathLst>
            </a:custGeom>
            <a:solidFill>
              <a:srgbClr val="000000"/>
            </a:solidFill>
          </p:spPr>
          <p:txBody>
            <a:bodyPr wrap="square" lIns="0" tIns="0" rIns="0" bIns="0" rtlCol="0"/>
            <a:lstStyle/>
            <a:p>
              <a:endParaRPr/>
            </a:p>
          </p:txBody>
        </p:sp>
        <p:pic>
          <p:nvPicPr>
            <p:cNvPr id="69" name="object 6"/>
            <p:cNvPicPr/>
            <p:nvPr/>
          </p:nvPicPr>
          <p:blipFill>
            <a:blip r:embed="rId5" cstate="print">
              <a:lum bright="18000" contrast="-28000"/>
            </a:blip>
            <a:stretch>
              <a:fillRect/>
            </a:stretch>
          </p:blipFill>
          <p:spPr>
            <a:xfrm>
              <a:off x="0" y="0"/>
              <a:ext cx="7559992" cy="1626717"/>
            </a:xfrm>
            <a:prstGeom prst="rect">
              <a:avLst/>
            </a:prstGeom>
          </p:spPr>
        </p:pic>
        <p:sp>
          <p:nvSpPr>
            <p:cNvPr id="70" name="object 7"/>
            <p:cNvSpPr/>
            <p:nvPr/>
          </p:nvSpPr>
          <p:spPr>
            <a:xfrm>
              <a:off x="0" y="2626753"/>
              <a:ext cx="6876415" cy="2273300"/>
            </a:xfrm>
            <a:custGeom>
              <a:avLst/>
              <a:gdLst/>
              <a:ahLst/>
              <a:cxnLst/>
              <a:rect l="l" t="t" r="r" b="b"/>
              <a:pathLst>
                <a:path w="6876415" h="2273300">
                  <a:moveTo>
                    <a:pt x="5931901" y="2162627"/>
                  </a:moveTo>
                  <a:lnTo>
                    <a:pt x="5923309" y="2165528"/>
                  </a:lnTo>
                  <a:lnTo>
                    <a:pt x="5914739" y="2168388"/>
                  </a:lnTo>
                  <a:lnTo>
                    <a:pt x="5923337" y="2165521"/>
                  </a:lnTo>
                  <a:lnTo>
                    <a:pt x="5931901" y="2162627"/>
                  </a:lnTo>
                  <a:close/>
                </a:path>
                <a:path w="6876415" h="2273300">
                  <a:moveTo>
                    <a:pt x="5949092" y="2156704"/>
                  </a:moveTo>
                  <a:lnTo>
                    <a:pt x="5940473" y="2159692"/>
                  </a:lnTo>
                  <a:lnTo>
                    <a:pt x="5931901" y="2162627"/>
                  </a:lnTo>
                  <a:lnTo>
                    <a:pt x="5940500" y="2159685"/>
                  </a:lnTo>
                  <a:lnTo>
                    <a:pt x="5949092" y="2156704"/>
                  </a:lnTo>
                  <a:close/>
                </a:path>
                <a:path w="6876415" h="2273300">
                  <a:moveTo>
                    <a:pt x="6088005" y="2103288"/>
                  </a:moveTo>
                  <a:lnTo>
                    <a:pt x="6072899" y="2109612"/>
                  </a:lnTo>
                  <a:lnTo>
                    <a:pt x="6065323" y="2112711"/>
                  </a:lnTo>
                  <a:lnTo>
                    <a:pt x="6072935" y="2109599"/>
                  </a:lnTo>
                  <a:lnTo>
                    <a:pt x="6088005" y="2103288"/>
                  </a:lnTo>
                  <a:close/>
                </a:path>
                <a:path w="6876415" h="2273300">
                  <a:moveTo>
                    <a:pt x="6876002" y="1524510"/>
                  </a:moveTo>
                  <a:lnTo>
                    <a:pt x="6844052" y="1562047"/>
                  </a:lnTo>
                  <a:lnTo>
                    <a:pt x="6811098" y="1598883"/>
                  </a:lnTo>
                  <a:lnTo>
                    <a:pt x="6777134" y="1635000"/>
                  </a:lnTo>
                  <a:lnTo>
                    <a:pt x="6742159" y="1670382"/>
                  </a:lnTo>
                  <a:lnTo>
                    <a:pt x="6706168" y="1705010"/>
                  </a:lnTo>
                  <a:lnTo>
                    <a:pt x="6669159" y="1738866"/>
                  </a:lnTo>
                  <a:lnTo>
                    <a:pt x="6631127" y="1771935"/>
                  </a:lnTo>
                  <a:lnTo>
                    <a:pt x="6592069" y="1804197"/>
                  </a:lnTo>
                  <a:lnTo>
                    <a:pt x="6551983" y="1835636"/>
                  </a:lnTo>
                  <a:lnTo>
                    <a:pt x="6510863" y="1866235"/>
                  </a:lnTo>
                  <a:lnTo>
                    <a:pt x="6468708" y="1895974"/>
                  </a:lnTo>
                  <a:lnTo>
                    <a:pt x="6425511" y="1924838"/>
                  </a:lnTo>
                  <a:lnTo>
                    <a:pt x="6381271" y="1952808"/>
                  </a:lnTo>
                  <a:lnTo>
                    <a:pt x="6335983" y="1979867"/>
                  </a:lnTo>
                  <a:lnTo>
                    <a:pt x="6289642" y="2005998"/>
                  </a:lnTo>
                  <a:lnTo>
                    <a:pt x="6242243" y="2031184"/>
                  </a:lnTo>
                  <a:lnTo>
                    <a:pt x="6193781" y="2055408"/>
                  </a:lnTo>
                  <a:lnTo>
                    <a:pt x="6144258" y="2078648"/>
                  </a:lnTo>
                  <a:lnTo>
                    <a:pt x="6093669" y="2100887"/>
                  </a:lnTo>
                  <a:lnTo>
                    <a:pt x="6144279" y="2078645"/>
                  </a:lnTo>
                  <a:lnTo>
                    <a:pt x="6193818" y="2055405"/>
                  </a:lnTo>
                  <a:lnTo>
                    <a:pt x="6242290" y="2031183"/>
                  </a:lnTo>
                  <a:lnTo>
                    <a:pt x="6289703" y="2005996"/>
                  </a:lnTo>
                  <a:lnTo>
                    <a:pt x="6336061" y="1979861"/>
                  </a:lnTo>
                  <a:lnTo>
                    <a:pt x="6381365" y="1952796"/>
                  </a:lnTo>
                  <a:lnTo>
                    <a:pt x="6425618" y="1924820"/>
                  </a:lnTo>
                  <a:lnTo>
                    <a:pt x="6468824" y="1895950"/>
                  </a:lnTo>
                  <a:lnTo>
                    <a:pt x="6510985" y="1866204"/>
                  </a:lnTo>
                  <a:lnTo>
                    <a:pt x="6552106" y="1835600"/>
                  </a:lnTo>
                  <a:lnTo>
                    <a:pt x="6592190" y="1804157"/>
                  </a:lnTo>
                  <a:lnTo>
                    <a:pt x="6631242" y="1771891"/>
                  </a:lnTo>
                  <a:lnTo>
                    <a:pt x="6669264" y="1738821"/>
                  </a:lnTo>
                  <a:lnTo>
                    <a:pt x="6706260" y="1704964"/>
                  </a:lnTo>
                  <a:lnTo>
                    <a:pt x="6742236" y="1670339"/>
                  </a:lnTo>
                  <a:lnTo>
                    <a:pt x="6777193" y="1634964"/>
                  </a:lnTo>
                  <a:lnTo>
                    <a:pt x="6811138" y="1598855"/>
                  </a:lnTo>
                  <a:lnTo>
                    <a:pt x="6844073" y="1562031"/>
                  </a:lnTo>
                  <a:lnTo>
                    <a:pt x="6876002" y="1524510"/>
                  </a:lnTo>
                  <a:close/>
                </a:path>
                <a:path w="6876415" h="2273300">
                  <a:moveTo>
                    <a:pt x="5034241" y="2260599"/>
                  </a:moveTo>
                  <a:lnTo>
                    <a:pt x="5068717" y="2273299"/>
                  </a:lnTo>
                  <a:lnTo>
                    <a:pt x="5034241" y="2260599"/>
                  </a:lnTo>
                  <a:close/>
                </a:path>
                <a:path w="6876415" h="2273300">
                  <a:moveTo>
                    <a:pt x="4930621" y="2247899"/>
                  </a:moveTo>
                  <a:lnTo>
                    <a:pt x="4930474" y="2247899"/>
                  </a:lnTo>
                  <a:lnTo>
                    <a:pt x="4964998" y="2260599"/>
                  </a:lnTo>
                  <a:lnTo>
                    <a:pt x="4965138" y="2260599"/>
                  </a:lnTo>
                  <a:lnTo>
                    <a:pt x="4930621" y="2247899"/>
                  </a:lnTo>
                  <a:close/>
                </a:path>
                <a:path w="6876415" h="2273300">
                  <a:moveTo>
                    <a:pt x="4861631" y="2235199"/>
                  </a:moveTo>
                  <a:lnTo>
                    <a:pt x="4861469" y="2235199"/>
                  </a:lnTo>
                  <a:lnTo>
                    <a:pt x="4895966" y="2247899"/>
                  </a:lnTo>
                  <a:lnTo>
                    <a:pt x="4896120" y="2247899"/>
                  </a:lnTo>
                  <a:lnTo>
                    <a:pt x="4861631" y="2235199"/>
                  </a:lnTo>
                  <a:close/>
                </a:path>
                <a:path w="6876415" h="2273300">
                  <a:moveTo>
                    <a:pt x="4758178" y="2209799"/>
                  </a:moveTo>
                  <a:lnTo>
                    <a:pt x="4757996" y="2209799"/>
                  </a:lnTo>
                  <a:lnTo>
                    <a:pt x="4826979" y="2235199"/>
                  </a:lnTo>
                  <a:lnTo>
                    <a:pt x="4827147" y="2235199"/>
                  </a:lnTo>
                  <a:lnTo>
                    <a:pt x="4758178" y="2209799"/>
                  </a:lnTo>
                  <a:close/>
                </a:path>
                <a:path w="6876415" h="2273300">
                  <a:moveTo>
                    <a:pt x="4620090" y="2171699"/>
                  </a:moveTo>
                  <a:lnTo>
                    <a:pt x="4619880" y="2171699"/>
                  </a:lnTo>
                  <a:lnTo>
                    <a:pt x="4723494" y="2209799"/>
                  </a:lnTo>
                  <a:lnTo>
                    <a:pt x="4723682" y="2209799"/>
                  </a:lnTo>
                  <a:lnTo>
                    <a:pt x="4620090" y="2171699"/>
                  </a:lnTo>
                  <a:close/>
                </a:path>
                <a:path w="6876415" h="2273300">
                  <a:moveTo>
                    <a:pt x="3155239" y="1457841"/>
                  </a:moveTo>
                  <a:lnTo>
                    <a:pt x="3277793" y="1536699"/>
                  </a:lnTo>
                  <a:lnTo>
                    <a:pt x="3316812" y="1549399"/>
                  </a:lnTo>
                  <a:lnTo>
                    <a:pt x="3432619" y="1625599"/>
                  </a:lnTo>
                  <a:lnTo>
                    <a:pt x="3470822" y="1638299"/>
                  </a:lnTo>
                  <a:lnTo>
                    <a:pt x="3546658" y="1689099"/>
                  </a:lnTo>
                  <a:lnTo>
                    <a:pt x="3584302" y="1701799"/>
                  </a:lnTo>
                  <a:lnTo>
                    <a:pt x="3659066" y="1752599"/>
                  </a:lnTo>
                  <a:lnTo>
                    <a:pt x="3696196" y="1765299"/>
                  </a:lnTo>
                  <a:lnTo>
                    <a:pt x="3733165" y="1790699"/>
                  </a:lnTo>
                  <a:lnTo>
                    <a:pt x="3769979" y="1803399"/>
                  </a:lnTo>
                  <a:lnTo>
                    <a:pt x="3806641" y="1828799"/>
                  </a:lnTo>
                  <a:lnTo>
                    <a:pt x="3843158" y="1841499"/>
                  </a:lnTo>
                  <a:lnTo>
                    <a:pt x="3879534" y="1866899"/>
                  </a:lnTo>
                  <a:lnTo>
                    <a:pt x="3915774" y="1879599"/>
                  </a:lnTo>
                  <a:lnTo>
                    <a:pt x="3951883" y="1904999"/>
                  </a:lnTo>
                  <a:lnTo>
                    <a:pt x="3987867" y="1917699"/>
                  </a:lnTo>
                  <a:lnTo>
                    <a:pt x="4023731" y="1943099"/>
                  </a:lnTo>
                  <a:lnTo>
                    <a:pt x="4130649" y="1981199"/>
                  </a:lnTo>
                  <a:lnTo>
                    <a:pt x="4166081" y="2006599"/>
                  </a:lnTo>
                  <a:lnTo>
                    <a:pt x="4271827" y="2044699"/>
                  </a:lnTo>
                  <a:lnTo>
                    <a:pt x="4306909" y="2070099"/>
                  </a:lnTo>
                  <a:lnTo>
                    <a:pt x="4585291" y="2171699"/>
                  </a:lnTo>
                  <a:lnTo>
                    <a:pt x="4585507" y="2171699"/>
                  </a:lnTo>
                  <a:lnTo>
                    <a:pt x="4307180" y="2070099"/>
                  </a:lnTo>
                  <a:lnTo>
                    <a:pt x="4272106" y="2044699"/>
                  </a:lnTo>
                  <a:lnTo>
                    <a:pt x="4166382" y="2006599"/>
                  </a:lnTo>
                  <a:lnTo>
                    <a:pt x="4130957" y="1981199"/>
                  </a:lnTo>
                  <a:lnTo>
                    <a:pt x="4024060" y="1943099"/>
                  </a:lnTo>
                  <a:lnTo>
                    <a:pt x="3988204" y="1917699"/>
                  </a:lnTo>
                  <a:lnTo>
                    <a:pt x="3952228" y="1904999"/>
                  </a:lnTo>
                  <a:lnTo>
                    <a:pt x="3916126" y="1879599"/>
                  </a:lnTo>
                  <a:lnTo>
                    <a:pt x="3879893" y="1866899"/>
                  </a:lnTo>
                  <a:lnTo>
                    <a:pt x="3843525" y="1841499"/>
                  </a:lnTo>
                  <a:lnTo>
                    <a:pt x="3807016" y="1828799"/>
                  </a:lnTo>
                  <a:lnTo>
                    <a:pt x="3770361" y="1803399"/>
                  </a:lnTo>
                  <a:lnTo>
                    <a:pt x="3733556" y="1790699"/>
                  </a:lnTo>
                  <a:lnTo>
                    <a:pt x="3696595" y="1765299"/>
                  </a:lnTo>
                  <a:lnTo>
                    <a:pt x="3659472" y="1752599"/>
                  </a:lnTo>
                  <a:lnTo>
                    <a:pt x="3584725" y="1701799"/>
                  </a:lnTo>
                  <a:lnTo>
                    <a:pt x="3547089" y="1689099"/>
                  </a:lnTo>
                  <a:lnTo>
                    <a:pt x="3471270" y="1638299"/>
                  </a:lnTo>
                  <a:lnTo>
                    <a:pt x="3433076" y="1625599"/>
                  </a:lnTo>
                  <a:lnTo>
                    <a:pt x="3317295" y="1549399"/>
                  </a:lnTo>
                  <a:lnTo>
                    <a:pt x="3278285" y="1536699"/>
                  </a:lnTo>
                  <a:lnTo>
                    <a:pt x="3159936" y="1460499"/>
                  </a:lnTo>
                  <a:lnTo>
                    <a:pt x="3155239" y="1457841"/>
                  </a:lnTo>
                  <a:close/>
                </a:path>
                <a:path w="6876415" h="2273300">
                  <a:moveTo>
                    <a:pt x="3059636" y="1403732"/>
                  </a:moveTo>
                  <a:lnTo>
                    <a:pt x="3155239" y="1457841"/>
                  </a:lnTo>
                  <a:lnTo>
                    <a:pt x="3119500" y="1435099"/>
                  </a:lnTo>
                  <a:lnTo>
                    <a:pt x="3059636" y="1403732"/>
                  </a:lnTo>
                  <a:close/>
                </a:path>
                <a:path w="6876415" h="2273300">
                  <a:moveTo>
                    <a:pt x="1219762" y="431312"/>
                  </a:moveTo>
                  <a:lnTo>
                    <a:pt x="1327929" y="482599"/>
                  </a:lnTo>
                  <a:lnTo>
                    <a:pt x="1588231" y="609599"/>
                  </a:lnTo>
                  <a:lnTo>
                    <a:pt x="1639044" y="622299"/>
                  </a:lnTo>
                  <a:lnTo>
                    <a:pt x="1689452" y="647699"/>
                  </a:lnTo>
                  <a:lnTo>
                    <a:pt x="1887148" y="749299"/>
                  </a:lnTo>
                  <a:lnTo>
                    <a:pt x="2078785" y="850899"/>
                  </a:lnTo>
                  <a:lnTo>
                    <a:pt x="2264686" y="952499"/>
                  </a:lnTo>
                  <a:lnTo>
                    <a:pt x="2445176" y="1054099"/>
                  </a:lnTo>
                  <a:lnTo>
                    <a:pt x="2620578" y="1155699"/>
                  </a:lnTo>
                  <a:lnTo>
                    <a:pt x="2663671" y="1168399"/>
                  </a:lnTo>
                  <a:lnTo>
                    <a:pt x="2791217" y="1244599"/>
                  </a:lnTo>
                  <a:lnTo>
                    <a:pt x="2998310" y="1371599"/>
                  </a:lnTo>
                  <a:lnTo>
                    <a:pt x="3059636" y="1403732"/>
                  </a:lnTo>
                  <a:lnTo>
                    <a:pt x="2957983" y="1346199"/>
                  </a:lnTo>
                  <a:lnTo>
                    <a:pt x="2749604" y="1219199"/>
                  </a:lnTo>
                  <a:lnTo>
                    <a:pt x="2664311" y="1168399"/>
                  </a:lnTo>
                  <a:lnTo>
                    <a:pt x="2621228" y="1155699"/>
                  </a:lnTo>
                  <a:lnTo>
                    <a:pt x="2445871" y="1054099"/>
                  </a:lnTo>
                  <a:lnTo>
                    <a:pt x="2265429" y="952499"/>
                  </a:lnTo>
                  <a:lnTo>
                    <a:pt x="2079579" y="850899"/>
                  </a:lnTo>
                  <a:lnTo>
                    <a:pt x="1887995" y="749299"/>
                  </a:lnTo>
                  <a:lnTo>
                    <a:pt x="1690355" y="647699"/>
                  </a:lnTo>
                  <a:lnTo>
                    <a:pt x="1639961" y="622299"/>
                  </a:lnTo>
                  <a:lnTo>
                    <a:pt x="1589163" y="609599"/>
                  </a:lnTo>
                  <a:lnTo>
                    <a:pt x="1328937" y="482599"/>
                  </a:lnTo>
                  <a:lnTo>
                    <a:pt x="1221843" y="431799"/>
                  </a:lnTo>
                  <a:lnTo>
                    <a:pt x="1219762" y="431312"/>
                  </a:lnTo>
                  <a:close/>
                </a:path>
                <a:path w="6876415" h="2273300">
                  <a:moveTo>
                    <a:pt x="1114044" y="394198"/>
                  </a:moveTo>
                  <a:lnTo>
                    <a:pt x="1167632" y="419099"/>
                  </a:lnTo>
                  <a:lnTo>
                    <a:pt x="1219762" y="431312"/>
                  </a:lnTo>
                  <a:lnTo>
                    <a:pt x="1166575" y="406399"/>
                  </a:lnTo>
                  <a:lnTo>
                    <a:pt x="1114044" y="394198"/>
                  </a:lnTo>
                  <a:close/>
                </a:path>
                <a:path w="6876415" h="2273300">
                  <a:moveTo>
                    <a:pt x="0" y="0"/>
                  </a:moveTo>
                  <a:lnTo>
                    <a:pt x="45059" y="12699"/>
                  </a:lnTo>
                  <a:lnTo>
                    <a:pt x="108694" y="25399"/>
                  </a:lnTo>
                  <a:lnTo>
                    <a:pt x="171789" y="50799"/>
                  </a:lnTo>
                  <a:lnTo>
                    <a:pt x="234349" y="63499"/>
                  </a:lnTo>
                  <a:lnTo>
                    <a:pt x="296377" y="88899"/>
                  </a:lnTo>
                  <a:lnTo>
                    <a:pt x="357880" y="101599"/>
                  </a:lnTo>
                  <a:lnTo>
                    <a:pt x="479330" y="152399"/>
                  </a:lnTo>
                  <a:lnTo>
                    <a:pt x="539287" y="165099"/>
                  </a:lnTo>
                  <a:lnTo>
                    <a:pt x="657689" y="215899"/>
                  </a:lnTo>
                  <a:lnTo>
                    <a:pt x="716145" y="228599"/>
                  </a:lnTo>
                  <a:lnTo>
                    <a:pt x="888593" y="304799"/>
                  </a:lnTo>
                  <a:lnTo>
                    <a:pt x="945119" y="317499"/>
                  </a:lnTo>
                  <a:lnTo>
                    <a:pt x="1111898" y="393699"/>
                  </a:lnTo>
                  <a:lnTo>
                    <a:pt x="1114044" y="394198"/>
                  </a:lnTo>
                  <a:lnTo>
                    <a:pt x="946244" y="317499"/>
                  </a:lnTo>
                  <a:lnTo>
                    <a:pt x="889735" y="304799"/>
                  </a:lnTo>
                  <a:lnTo>
                    <a:pt x="717341" y="228599"/>
                  </a:lnTo>
                  <a:lnTo>
                    <a:pt x="658903" y="215899"/>
                  </a:lnTo>
                  <a:lnTo>
                    <a:pt x="540538" y="165099"/>
                  </a:lnTo>
                  <a:lnTo>
                    <a:pt x="480601" y="152399"/>
                  </a:lnTo>
                  <a:lnTo>
                    <a:pt x="359190" y="101599"/>
                  </a:lnTo>
                  <a:lnTo>
                    <a:pt x="297707" y="88899"/>
                  </a:lnTo>
                  <a:lnTo>
                    <a:pt x="235698" y="63499"/>
                  </a:lnTo>
                  <a:lnTo>
                    <a:pt x="173160" y="50799"/>
                  </a:lnTo>
                  <a:lnTo>
                    <a:pt x="110085" y="25399"/>
                  </a:lnTo>
                  <a:lnTo>
                    <a:pt x="46471" y="12699"/>
                  </a:lnTo>
                  <a:lnTo>
                    <a:pt x="0" y="0"/>
                  </a:lnTo>
                  <a:close/>
                </a:path>
              </a:pathLst>
            </a:custGeom>
            <a:solidFill>
              <a:srgbClr val="000000"/>
            </a:solidFill>
          </p:spPr>
          <p:txBody>
            <a:bodyPr wrap="square" lIns="0" tIns="0" rIns="0" bIns="0" rtlCol="0"/>
            <a:lstStyle/>
            <a:p>
              <a:endParaRPr/>
            </a:p>
          </p:txBody>
        </p:sp>
        <p:pic>
          <p:nvPicPr>
            <p:cNvPr id="71" name="object 8"/>
            <p:cNvPicPr/>
            <p:nvPr/>
          </p:nvPicPr>
          <p:blipFill>
            <a:blip r:embed="rId6" cstate="print">
              <a:lum bright="18000" contrast="-28000"/>
            </a:blip>
            <a:stretch>
              <a:fillRect/>
            </a:stretch>
          </p:blipFill>
          <p:spPr>
            <a:xfrm>
              <a:off x="1241" y="406360"/>
              <a:ext cx="7392011" cy="4559301"/>
            </a:xfrm>
            <a:prstGeom prst="rect">
              <a:avLst/>
            </a:prstGeom>
          </p:spPr>
        </p:pic>
        <p:sp>
          <p:nvSpPr>
            <p:cNvPr id="72" name="object 9"/>
            <p:cNvSpPr/>
            <p:nvPr/>
          </p:nvSpPr>
          <p:spPr>
            <a:xfrm>
              <a:off x="6410091" y="1665310"/>
              <a:ext cx="5080" cy="4445"/>
            </a:xfrm>
            <a:custGeom>
              <a:avLst/>
              <a:gdLst/>
              <a:ahLst/>
              <a:cxnLst/>
              <a:rect l="l" t="t" r="r" b="b"/>
              <a:pathLst>
                <a:path w="5079" h="4444">
                  <a:moveTo>
                    <a:pt x="0" y="0"/>
                  </a:moveTo>
                  <a:lnTo>
                    <a:pt x="1384" y="2146"/>
                  </a:lnTo>
                  <a:lnTo>
                    <a:pt x="2451" y="2819"/>
                  </a:lnTo>
                  <a:lnTo>
                    <a:pt x="3721" y="3606"/>
                  </a:lnTo>
                  <a:lnTo>
                    <a:pt x="4787" y="4279"/>
                  </a:lnTo>
                  <a:lnTo>
                    <a:pt x="0" y="0"/>
                  </a:lnTo>
                  <a:close/>
                </a:path>
              </a:pathLst>
            </a:custGeom>
            <a:solidFill>
              <a:srgbClr val="000000"/>
            </a:solidFill>
          </p:spPr>
          <p:txBody>
            <a:bodyPr wrap="square" lIns="0" tIns="0" rIns="0" bIns="0" rtlCol="0"/>
            <a:lstStyle/>
            <a:p>
              <a:endParaRPr/>
            </a:p>
          </p:txBody>
        </p:sp>
      </p:grpSp>
      <p:grpSp>
        <p:nvGrpSpPr>
          <p:cNvPr id="2" name="object 2"/>
          <p:cNvGrpSpPr/>
          <p:nvPr/>
        </p:nvGrpSpPr>
        <p:grpSpPr>
          <a:xfrm>
            <a:off x="7045579" y="6477000"/>
            <a:ext cx="726821" cy="2006891"/>
            <a:chOff x="0" y="6485420"/>
            <a:chExt cx="726821" cy="2006891"/>
          </a:xfrm>
        </p:grpSpPr>
        <p:pic>
          <p:nvPicPr>
            <p:cNvPr id="4" name="object 4"/>
            <p:cNvPicPr/>
            <p:nvPr/>
          </p:nvPicPr>
          <p:blipFill>
            <a:blip r:embed="rId7" cstate="print"/>
            <a:stretch>
              <a:fillRect/>
            </a:stretch>
          </p:blipFill>
          <p:spPr>
            <a:xfrm>
              <a:off x="0" y="7525562"/>
              <a:ext cx="726821" cy="966749"/>
            </a:xfrm>
            <a:prstGeom prst="rect">
              <a:avLst/>
            </a:prstGeom>
          </p:spPr>
        </p:pic>
        <p:pic>
          <p:nvPicPr>
            <p:cNvPr id="5" name="object 5"/>
            <p:cNvPicPr/>
            <p:nvPr/>
          </p:nvPicPr>
          <p:blipFill>
            <a:blip r:embed="rId8" cstate="print"/>
            <a:stretch>
              <a:fillRect/>
            </a:stretch>
          </p:blipFill>
          <p:spPr>
            <a:xfrm>
              <a:off x="0" y="6485420"/>
              <a:ext cx="455643" cy="1569351"/>
            </a:xfrm>
            <a:prstGeom prst="rect">
              <a:avLst/>
            </a:prstGeom>
          </p:spPr>
        </p:pic>
      </p:grpSp>
      <p:sp>
        <p:nvSpPr>
          <p:cNvPr id="10" name="object 10"/>
          <p:cNvSpPr txBox="1"/>
          <p:nvPr/>
        </p:nvSpPr>
        <p:spPr>
          <a:xfrm>
            <a:off x="2133600" y="7209298"/>
            <a:ext cx="4648200" cy="197490"/>
          </a:xfrm>
          <a:prstGeom prst="rect">
            <a:avLst/>
          </a:prstGeom>
        </p:spPr>
        <p:txBody>
          <a:bodyPr vert="horz" wrap="square" lIns="0" tIns="12700" rIns="0" bIns="0" rtlCol="0">
            <a:spAutoFit/>
          </a:bodyPr>
          <a:lstStyle/>
          <a:p>
            <a:pPr marL="12700">
              <a:lnSpc>
                <a:spcPct val="100000"/>
              </a:lnSpc>
              <a:spcBef>
                <a:spcPts val="100"/>
              </a:spcBef>
            </a:pPr>
            <a:r>
              <a:rPr sz="1200" b="1" i="1" spc="45" dirty="0">
                <a:solidFill>
                  <a:srgbClr val="00421E"/>
                </a:solidFill>
                <a:latin typeface="Arial Black" panose="020B0A04020102020204" pitchFamily="34" charset="0"/>
                <a:cs typeface="Arial" panose="020B0604020202020204"/>
              </a:rPr>
              <a:t>Note:</a:t>
            </a:r>
            <a:r>
              <a:rPr sz="1200" b="1" i="1" spc="10" dirty="0">
                <a:solidFill>
                  <a:srgbClr val="00421E"/>
                </a:solidFill>
                <a:latin typeface="Arial Black" panose="020B0A04020102020204" pitchFamily="34" charset="0"/>
                <a:cs typeface="Arial" panose="020B0604020202020204"/>
              </a:rPr>
              <a:t> </a:t>
            </a:r>
            <a:r>
              <a:rPr sz="1200" i="1" spc="15" dirty="0">
                <a:solidFill>
                  <a:srgbClr val="00421E"/>
                </a:solidFill>
                <a:latin typeface="Arial Black" panose="020B0A04020102020204" pitchFamily="34" charset="0"/>
                <a:cs typeface="Verdana" panose="020B0604030504040204"/>
              </a:rPr>
              <a:t>Registration</a:t>
            </a:r>
            <a:r>
              <a:rPr sz="1200" i="1" spc="-90" dirty="0">
                <a:solidFill>
                  <a:srgbClr val="00421E"/>
                </a:solidFill>
                <a:latin typeface="Arial Black" panose="020B0A04020102020204" pitchFamily="34" charset="0"/>
                <a:cs typeface="Verdana" panose="020B0604030504040204"/>
              </a:rPr>
              <a:t> </a:t>
            </a:r>
            <a:r>
              <a:rPr sz="1200" i="1" spc="-25" dirty="0">
                <a:solidFill>
                  <a:srgbClr val="00421E"/>
                </a:solidFill>
                <a:latin typeface="Arial Black" panose="020B0A04020102020204" pitchFamily="34" charset="0"/>
                <a:cs typeface="Verdana" panose="020B0604030504040204"/>
              </a:rPr>
              <a:t>is</a:t>
            </a:r>
            <a:r>
              <a:rPr sz="1200" i="1" spc="-95" dirty="0">
                <a:solidFill>
                  <a:srgbClr val="00421E"/>
                </a:solidFill>
                <a:latin typeface="Arial Black" panose="020B0A04020102020204" pitchFamily="34" charset="0"/>
                <a:cs typeface="Verdana" panose="020B0604030504040204"/>
              </a:rPr>
              <a:t> </a:t>
            </a:r>
            <a:r>
              <a:rPr sz="1200" i="1" spc="35" dirty="0">
                <a:solidFill>
                  <a:srgbClr val="00421E"/>
                </a:solidFill>
                <a:latin typeface="Arial Black" panose="020B0A04020102020204" pitchFamily="34" charset="0"/>
                <a:cs typeface="Verdana" panose="020B0604030504040204"/>
              </a:rPr>
              <a:t>mandatory</a:t>
            </a:r>
            <a:r>
              <a:rPr sz="1200" i="1" spc="-95" dirty="0">
                <a:solidFill>
                  <a:srgbClr val="00421E"/>
                </a:solidFill>
                <a:latin typeface="Arial Black" panose="020B0A04020102020204" pitchFamily="34" charset="0"/>
                <a:cs typeface="Verdana" panose="020B0604030504040204"/>
              </a:rPr>
              <a:t> </a:t>
            </a:r>
            <a:r>
              <a:rPr sz="1200" i="1" spc="-10">
                <a:solidFill>
                  <a:srgbClr val="00421E"/>
                </a:solidFill>
                <a:latin typeface="Arial Black" panose="020B0A04020102020204" pitchFamily="34" charset="0"/>
                <a:cs typeface="Verdana" panose="020B0604030504040204"/>
              </a:rPr>
              <a:t>for</a:t>
            </a:r>
            <a:r>
              <a:rPr sz="1200" i="1" spc="-90">
                <a:solidFill>
                  <a:srgbClr val="00421E"/>
                </a:solidFill>
                <a:latin typeface="Arial Black" panose="020B0A04020102020204" pitchFamily="34" charset="0"/>
                <a:cs typeface="Verdana" panose="020B0604030504040204"/>
              </a:rPr>
              <a:t> </a:t>
            </a:r>
            <a:r>
              <a:rPr sz="1200" i="1" spc="30" smtClean="0">
                <a:solidFill>
                  <a:srgbClr val="00421E"/>
                </a:solidFill>
                <a:latin typeface="Arial Black" panose="020B0A04020102020204" pitchFamily="34" charset="0"/>
                <a:cs typeface="Verdana" panose="020B0604030504040204"/>
              </a:rPr>
              <a:t>participating</a:t>
            </a:r>
            <a:endParaRPr sz="1200">
              <a:solidFill>
                <a:srgbClr val="00421E"/>
              </a:solidFill>
              <a:latin typeface="Arial Black" panose="020B0A04020102020204" pitchFamily="34" charset="0"/>
              <a:cs typeface="Verdana" panose="020B0604030504040204"/>
            </a:endParaRPr>
          </a:p>
        </p:txBody>
      </p:sp>
      <p:sp>
        <p:nvSpPr>
          <p:cNvPr id="17" name="object 17"/>
          <p:cNvSpPr/>
          <p:nvPr/>
        </p:nvSpPr>
        <p:spPr>
          <a:xfrm>
            <a:off x="171424" y="9179778"/>
            <a:ext cx="7529538" cy="778644"/>
          </a:xfrm>
          <a:custGeom>
            <a:avLst/>
            <a:gdLst/>
            <a:ahLst/>
            <a:cxnLst/>
            <a:rect l="l" t="t" r="r" b="b"/>
            <a:pathLst>
              <a:path w="5396865" h="530225">
                <a:moveTo>
                  <a:pt x="5396458" y="0"/>
                </a:moveTo>
                <a:lnTo>
                  <a:pt x="0" y="0"/>
                </a:lnTo>
                <a:lnTo>
                  <a:pt x="0" y="530224"/>
                </a:lnTo>
                <a:lnTo>
                  <a:pt x="5396458" y="530224"/>
                </a:lnTo>
                <a:lnTo>
                  <a:pt x="5396458" y="0"/>
                </a:lnTo>
                <a:close/>
              </a:path>
            </a:pathLst>
          </a:custGeom>
          <a:blipFill>
            <a:blip r:embed="rId4">
              <a:lum bright="63000" contrast="-52000"/>
            </a:blip>
            <a:stretch>
              <a:fillRect/>
            </a:stretch>
          </a:blipFill>
        </p:spPr>
        <p:style>
          <a:lnRef idx="0">
            <a:schemeClr val="accent3"/>
          </a:lnRef>
          <a:fillRef idx="3">
            <a:schemeClr val="accent3"/>
          </a:fillRef>
          <a:effectRef idx="3">
            <a:schemeClr val="accent3"/>
          </a:effectRef>
          <a:fontRef idx="minor">
            <a:schemeClr val="lt1"/>
          </a:fontRef>
        </p:style>
        <p:txBody>
          <a:bodyPr wrap="square" lIns="0" tIns="0" rIns="0" bIns="0" rtlCol="0"/>
          <a:lstStyle/>
          <a:p>
            <a:endParaRPr/>
          </a:p>
        </p:txBody>
      </p:sp>
      <p:sp>
        <p:nvSpPr>
          <p:cNvPr id="18" name="object 18"/>
          <p:cNvSpPr txBox="1"/>
          <p:nvPr/>
        </p:nvSpPr>
        <p:spPr>
          <a:xfrm>
            <a:off x="0" y="9278356"/>
            <a:ext cx="7772400" cy="608628"/>
          </a:xfrm>
          <a:prstGeom prst="rect">
            <a:avLst/>
          </a:prstGeom>
        </p:spPr>
        <p:txBody>
          <a:bodyPr vert="horz" wrap="square" lIns="0" tIns="12700" rIns="0" bIns="0" rtlCol="0">
            <a:spAutoFit/>
          </a:bodyPr>
          <a:lstStyle/>
          <a:p>
            <a:pPr marL="12700" marR="5080" indent="86995" algn="ctr">
              <a:lnSpc>
                <a:spcPct val="121000"/>
              </a:lnSpc>
              <a:spcBef>
                <a:spcPts val="100"/>
              </a:spcBef>
            </a:pPr>
            <a:r>
              <a:rPr sz="1600" b="1" spc="20" dirty="0">
                <a:solidFill>
                  <a:srgbClr val="00421E"/>
                </a:solidFill>
                <a:latin typeface="Tahoma" panose="020B0604030504040204"/>
                <a:cs typeface="Tahoma" panose="020B0604030504040204"/>
              </a:rPr>
              <a:t>Prospective </a:t>
            </a:r>
            <a:r>
              <a:rPr sz="1600" b="1" spc="15" dirty="0">
                <a:solidFill>
                  <a:srgbClr val="00421E"/>
                </a:solidFill>
                <a:latin typeface="Tahoma" panose="020B0604030504040204"/>
                <a:cs typeface="Tahoma" panose="020B0604030504040204"/>
              </a:rPr>
              <a:t>participants </a:t>
            </a:r>
            <a:r>
              <a:rPr sz="1600" b="1" dirty="0">
                <a:solidFill>
                  <a:srgbClr val="00421E"/>
                </a:solidFill>
                <a:latin typeface="Tahoma" panose="020B0604030504040204"/>
                <a:cs typeface="Tahoma" panose="020B0604030504040204"/>
              </a:rPr>
              <a:t>are </a:t>
            </a:r>
            <a:r>
              <a:rPr sz="1600" b="1" spc="20" dirty="0">
                <a:solidFill>
                  <a:srgbClr val="00421E"/>
                </a:solidFill>
                <a:latin typeface="Tahoma" panose="020B0604030504040204"/>
                <a:cs typeface="Tahoma" panose="020B0604030504040204"/>
              </a:rPr>
              <a:t>requested </a:t>
            </a:r>
            <a:r>
              <a:rPr sz="1600" b="1" spc="10" dirty="0">
                <a:solidFill>
                  <a:srgbClr val="00421E"/>
                </a:solidFill>
                <a:latin typeface="Tahoma" panose="020B0604030504040204"/>
                <a:cs typeface="Tahoma" panose="020B0604030504040204"/>
              </a:rPr>
              <a:t>to </a:t>
            </a:r>
            <a:r>
              <a:rPr sz="1600" b="1" spc="15" dirty="0">
                <a:solidFill>
                  <a:srgbClr val="00421E"/>
                </a:solidFill>
                <a:latin typeface="Tahoma" panose="020B0604030504040204"/>
                <a:cs typeface="Tahoma" panose="020B0604030504040204"/>
              </a:rPr>
              <a:t> </a:t>
            </a:r>
            <a:r>
              <a:rPr sz="1600" b="1" spc="-5">
                <a:solidFill>
                  <a:srgbClr val="00421E"/>
                </a:solidFill>
                <a:latin typeface="Tahoma" panose="020B0604030504040204"/>
                <a:cs typeface="Tahoma" panose="020B0604030504040204"/>
              </a:rPr>
              <a:t>visit</a:t>
            </a:r>
            <a:r>
              <a:rPr sz="1600" b="1" spc="-20">
                <a:solidFill>
                  <a:srgbClr val="00421E"/>
                </a:solidFill>
                <a:latin typeface="Tahoma" panose="020B0604030504040204"/>
                <a:cs typeface="Tahoma" panose="020B0604030504040204"/>
              </a:rPr>
              <a:t> </a:t>
            </a:r>
            <a:r>
              <a:rPr sz="1600" b="1" spc="-50" smtClean="0">
                <a:solidFill>
                  <a:srgbClr val="FF0000"/>
                </a:solidFill>
                <a:latin typeface="Verdana" panose="020B0604030504040204"/>
                <a:cs typeface="Verdana" panose="020B0604030504040204"/>
              </a:rPr>
              <a:t>ww</a:t>
            </a:r>
            <a:r>
              <a:rPr sz="1600" b="1" spc="-65" smtClean="0">
                <a:solidFill>
                  <a:srgbClr val="FF0000"/>
                </a:solidFill>
                <a:latin typeface="Verdana" panose="020B0604030504040204"/>
                <a:cs typeface="Verdana" panose="020B0604030504040204"/>
              </a:rPr>
              <a:t>w</a:t>
            </a:r>
            <a:r>
              <a:rPr sz="1600" b="1" spc="-30" smtClean="0">
                <a:solidFill>
                  <a:srgbClr val="FF0000"/>
                </a:solidFill>
                <a:latin typeface="Verdana" panose="020B0604030504040204"/>
                <a:cs typeface="Verdana" panose="020B0604030504040204"/>
              </a:rPr>
              <a:t>.i</a:t>
            </a:r>
            <a:r>
              <a:rPr lang="en-US" sz="1600" b="1" spc="-30" dirty="0" smtClean="0">
                <a:solidFill>
                  <a:srgbClr val="FF0000"/>
                </a:solidFill>
                <a:latin typeface="Verdana" panose="020B0604030504040204"/>
                <a:cs typeface="Verdana" panose="020B0604030504040204"/>
              </a:rPr>
              <a:t>cpmmm2024</a:t>
            </a:r>
            <a:r>
              <a:rPr sz="1600" b="1" spc="-50" smtClean="0">
                <a:solidFill>
                  <a:srgbClr val="FF0000"/>
                </a:solidFill>
                <a:latin typeface="Verdana" panose="020B0604030504040204"/>
                <a:cs typeface="Verdana" panose="020B0604030504040204"/>
              </a:rPr>
              <a:t>.in</a:t>
            </a:r>
            <a:r>
              <a:rPr sz="1600" b="1" spc="-75" smtClean="0">
                <a:solidFill>
                  <a:srgbClr val="FF0000"/>
                </a:solidFill>
                <a:latin typeface="Verdana" panose="020B0604030504040204"/>
                <a:cs typeface="Verdana" panose="020B0604030504040204"/>
              </a:rPr>
              <a:t> </a:t>
            </a:r>
            <a:r>
              <a:rPr lang="en-US" sz="1600" b="1" spc="-75" dirty="0" smtClean="0">
                <a:solidFill>
                  <a:srgbClr val="FF0000"/>
                </a:solidFill>
                <a:latin typeface="Verdana" panose="020B0604030504040204"/>
                <a:cs typeface="Verdana" panose="020B0604030504040204"/>
              </a:rPr>
              <a:t> </a:t>
            </a:r>
            <a:r>
              <a:rPr sz="1600" b="1" spc="-25" smtClean="0">
                <a:solidFill>
                  <a:srgbClr val="00421E"/>
                </a:solidFill>
                <a:latin typeface="Tahoma" panose="020B0604030504040204"/>
                <a:cs typeface="Tahoma" panose="020B0604030504040204"/>
              </a:rPr>
              <a:t>f</a:t>
            </a:r>
            <a:r>
              <a:rPr sz="1600" b="1" spc="5" smtClean="0">
                <a:solidFill>
                  <a:srgbClr val="00421E"/>
                </a:solidFill>
                <a:latin typeface="Tahoma" panose="020B0604030504040204"/>
                <a:cs typeface="Tahoma" panose="020B0604030504040204"/>
              </a:rPr>
              <a:t>or</a:t>
            </a:r>
            <a:r>
              <a:rPr sz="1600" b="1" spc="-20" smtClean="0">
                <a:solidFill>
                  <a:srgbClr val="00421E"/>
                </a:solidFill>
                <a:latin typeface="Tahoma" panose="020B0604030504040204"/>
                <a:cs typeface="Tahoma" panose="020B0604030504040204"/>
              </a:rPr>
              <a:t> </a:t>
            </a:r>
            <a:r>
              <a:rPr sz="1600" b="1" dirty="0">
                <a:solidFill>
                  <a:srgbClr val="00421E"/>
                </a:solidFill>
                <a:latin typeface="Tahoma" panose="020B0604030504040204"/>
                <a:cs typeface="Tahoma" panose="020B0604030504040204"/>
              </a:rPr>
              <a:t>la</a:t>
            </a:r>
            <a:r>
              <a:rPr sz="1600" b="1" spc="-20" dirty="0">
                <a:solidFill>
                  <a:srgbClr val="00421E"/>
                </a:solidFill>
                <a:latin typeface="Tahoma" panose="020B0604030504040204"/>
                <a:cs typeface="Tahoma" panose="020B0604030504040204"/>
              </a:rPr>
              <a:t>t</a:t>
            </a:r>
            <a:r>
              <a:rPr sz="1600" b="1" spc="10" dirty="0">
                <a:solidFill>
                  <a:srgbClr val="00421E"/>
                </a:solidFill>
                <a:latin typeface="Tahoma" panose="020B0604030504040204"/>
                <a:cs typeface="Tahoma" panose="020B0604030504040204"/>
              </a:rPr>
              <a:t>est</a:t>
            </a:r>
            <a:r>
              <a:rPr sz="1600" b="1" spc="-20" dirty="0">
                <a:solidFill>
                  <a:srgbClr val="00421E"/>
                </a:solidFill>
                <a:latin typeface="Tahoma" panose="020B0604030504040204"/>
                <a:cs typeface="Tahoma" panose="020B0604030504040204"/>
              </a:rPr>
              <a:t> </a:t>
            </a:r>
            <a:r>
              <a:rPr sz="1600" b="1" spc="40" dirty="0">
                <a:solidFill>
                  <a:srgbClr val="00421E"/>
                </a:solidFill>
                <a:latin typeface="Tahoma" panose="020B0604030504040204"/>
                <a:cs typeface="Tahoma" panose="020B0604030504040204"/>
              </a:rPr>
              <a:t>upda</a:t>
            </a:r>
            <a:r>
              <a:rPr sz="1600" b="1" spc="5" dirty="0">
                <a:solidFill>
                  <a:srgbClr val="00421E"/>
                </a:solidFill>
                <a:latin typeface="Tahoma" panose="020B0604030504040204"/>
                <a:cs typeface="Tahoma" panose="020B0604030504040204"/>
              </a:rPr>
              <a:t>t</a:t>
            </a:r>
            <a:r>
              <a:rPr sz="1600" b="1" spc="15" dirty="0">
                <a:solidFill>
                  <a:srgbClr val="00421E"/>
                </a:solidFill>
                <a:latin typeface="Tahoma" panose="020B0604030504040204"/>
                <a:cs typeface="Tahoma" panose="020B0604030504040204"/>
              </a:rPr>
              <a:t>es</a:t>
            </a:r>
            <a:r>
              <a:rPr sz="1100" b="1" spc="-80" dirty="0">
                <a:solidFill>
                  <a:srgbClr val="FFFFFF"/>
                </a:solidFill>
                <a:latin typeface="Tahoma" panose="020B0604030504040204"/>
                <a:cs typeface="Tahoma" panose="020B0604030504040204"/>
              </a:rPr>
              <a:t>.</a:t>
            </a:r>
            <a:endParaRPr sz="1100">
              <a:latin typeface="Tahoma" panose="020B0604030504040204"/>
              <a:cs typeface="Tahoma" panose="020B0604030504040204"/>
            </a:endParaRPr>
          </a:p>
        </p:txBody>
      </p:sp>
      <p:grpSp>
        <p:nvGrpSpPr>
          <p:cNvPr id="19" name="object 19"/>
          <p:cNvGrpSpPr/>
          <p:nvPr/>
        </p:nvGrpSpPr>
        <p:grpSpPr>
          <a:xfrm>
            <a:off x="0" y="5867400"/>
            <a:ext cx="1083691" cy="1837375"/>
            <a:chOff x="5574178" y="3973483"/>
            <a:chExt cx="1083691" cy="1837375"/>
          </a:xfrm>
        </p:grpSpPr>
        <p:pic>
          <p:nvPicPr>
            <p:cNvPr id="22" name="object 22"/>
            <p:cNvPicPr/>
            <p:nvPr/>
          </p:nvPicPr>
          <p:blipFill>
            <a:blip r:embed="rId9" cstate="print"/>
            <a:stretch>
              <a:fillRect/>
            </a:stretch>
          </p:blipFill>
          <p:spPr>
            <a:xfrm>
              <a:off x="5958192" y="4815585"/>
              <a:ext cx="310057" cy="397065"/>
            </a:xfrm>
            <a:prstGeom prst="rect">
              <a:avLst/>
            </a:prstGeom>
          </p:spPr>
        </p:pic>
        <p:pic>
          <p:nvPicPr>
            <p:cNvPr id="23" name="object 23"/>
            <p:cNvPicPr/>
            <p:nvPr/>
          </p:nvPicPr>
          <p:blipFill>
            <a:blip r:embed="rId10" cstate="print"/>
            <a:stretch>
              <a:fillRect/>
            </a:stretch>
          </p:blipFill>
          <p:spPr>
            <a:xfrm>
              <a:off x="5958192" y="5413793"/>
              <a:ext cx="310057" cy="397065"/>
            </a:xfrm>
            <a:prstGeom prst="rect">
              <a:avLst/>
            </a:prstGeom>
          </p:spPr>
        </p:pic>
        <p:pic>
          <p:nvPicPr>
            <p:cNvPr id="24" name="object 24"/>
            <p:cNvPicPr/>
            <p:nvPr/>
          </p:nvPicPr>
          <p:blipFill>
            <a:blip r:embed="rId11" cstate="print"/>
            <a:stretch>
              <a:fillRect/>
            </a:stretch>
          </p:blipFill>
          <p:spPr>
            <a:xfrm>
              <a:off x="5574178" y="5145150"/>
              <a:ext cx="310045" cy="397078"/>
            </a:xfrm>
            <a:prstGeom prst="rect">
              <a:avLst/>
            </a:prstGeom>
          </p:spPr>
        </p:pic>
        <p:pic>
          <p:nvPicPr>
            <p:cNvPr id="25" name="object 25"/>
            <p:cNvPicPr/>
            <p:nvPr/>
          </p:nvPicPr>
          <p:blipFill>
            <a:blip r:embed="rId12" cstate="print"/>
            <a:stretch>
              <a:fillRect/>
            </a:stretch>
          </p:blipFill>
          <p:spPr>
            <a:xfrm>
              <a:off x="6342213" y="5145150"/>
              <a:ext cx="310046" cy="397078"/>
            </a:xfrm>
            <a:prstGeom prst="rect">
              <a:avLst/>
            </a:prstGeom>
          </p:spPr>
        </p:pic>
        <p:pic>
          <p:nvPicPr>
            <p:cNvPr id="27" name="object 27"/>
            <p:cNvPicPr/>
            <p:nvPr/>
          </p:nvPicPr>
          <p:blipFill>
            <a:blip r:embed="rId13" cstate="print"/>
            <a:stretch>
              <a:fillRect/>
            </a:stretch>
          </p:blipFill>
          <p:spPr>
            <a:xfrm>
              <a:off x="6336178" y="3973483"/>
              <a:ext cx="321691" cy="832446"/>
            </a:xfrm>
            <a:prstGeom prst="rect">
              <a:avLst/>
            </a:prstGeom>
          </p:spPr>
        </p:pic>
        <p:pic>
          <p:nvPicPr>
            <p:cNvPr id="28" name="object 28"/>
            <p:cNvPicPr/>
            <p:nvPr/>
          </p:nvPicPr>
          <p:blipFill>
            <a:blip r:embed="rId14" cstate="print"/>
            <a:stretch>
              <a:fillRect/>
            </a:stretch>
          </p:blipFill>
          <p:spPr>
            <a:xfrm>
              <a:off x="5574178" y="4506883"/>
              <a:ext cx="397294" cy="522516"/>
            </a:xfrm>
            <a:prstGeom prst="rect">
              <a:avLst/>
            </a:prstGeom>
          </p:spPr>
        </p:pic>
        <p:pic>
          <p:nvPicPr>
            <p:cNvPr id="30" name="object 30"/>
            <p:cNvPicPr/>
            <p:nvPr/>
          </p:nvPicPr>
          <p:blipFill>
            <a:blip r:embed="rId15" cstate="print"/>
            <a:stretch>
              <a:fillRect/>
            </a:stretch>
          </p:blipFill>
          <p:spPr>
            <a:xfrm>
              <a:off x="5574178" y="3973483"/>
              <a:ext cx="581560" cy="705614"/>
            </a:xfrm>
            <a:prstGeom prst="rect">
              <a:avLst/>
            </a:prstGeom>
          </p:spPr>
        </p:pic>
      </p:grpSp>
      <p:sp>
        <p:nvSpPr>
          <p:cNvPr id="32" name="object 54"/>
          <p:cNvSpPr/>
          <p:nvPr/>
        </p:nvSpPr>
        <p:spPr>
          <a:xfrm>
            <a:off x="1447800" y="3200400"/>
            <a:ext cx="601345" cy="4343400"/>
          </a:xfrm>
          <a:custGeom>
            <a:avLst/>
            <a:gdLst/>
            <a:ahLst/>
            <a:cxnLst/>
            <a:rect l="l" t="t" r="r" b="b"/>
            <a:pathLst>
              <a:path w="601344" h="5718175">
                <a:moveTo>
                  <a:pt x="388239" y="406361"/>
                </a:moveTo>
                <a:lnTo>
                  <a:pt x="382638" y="400761"/>
                </a:lnTo>
                <a:lnTo>
                  <a:pt x="375716" y="400761"/>
                </a:lnTo>
                <a:lnTo>
                  <a:pt x="293662" y="400761"/>
                </a:lnTo>
                <a:lnTo>
                  <a:pt x="288048" y="406361"/>
                </a:lnTo>
                <a:lnTo>
                  <a:pt x="288048" y="420204"/>
                </a:lnTo>
                <a:lnTo>
                  <a:pt x="293662" y="425805"/>
                </a:lnTo>
                <a:lnTo>
                  <a:pt x="382638" y="425805"/>
                </a:lnTo>
                <a:lnTo>
                  <a:pt x="388239" y="420204"/>
                </a:lnTo>
                <a:lnTo>
                  <a:pt x="388239" y="406361"/>
                </a:lnTo>
                <a:close/>
              </a:path>
              <a:path w="601344" h="5718175">
                <a:moveTo>
                  <a:pt x="388239" y="356260"/>
                </a:moveTo>
                <a:lnTo>
                  <a:pt x="382638" y="350659"/>
                </a:lnTo>
                <a:lnTo>
                  <a:pt x="375716" y="350659"/>
                </a:lnTo>
                <a:lnTo>
                  <a:pt x="293662" y="350659"/>
                </a:lnTo>
                <a:lnTo>
                  <a:pt x="288048" y="356260"/>
                </a:lnTo>
                <a:lnTo>
                  <a:pt x="288048" y="370103"/>
                </a:lnTo>
                <a:lnTo>
                  <a:pt x="293662" y="375704"/>
                </a:lnTo>
                <a:lnTo>
                  <a:pt x="382638" y="375704"/>
                </a:lnTo>
                <a:lnTo>
                  <a:pt x="388239" y="370103"/>
                </a:lnTo>
                <a:lnTo>
                  <a:pt x="388239" y="356260"/>
                </a:lnTo>
                <a:close/>
              </a:path>
              <a:path w="601344" h="5718175">
                <a:moveTo>
                  <a:pt x="388239" y="306171"/>
                </a:moveTo>
                <a:lnTo>
                  <a:pt x="382638" y="300570"/>
                </a:lnTo>
                <a:lnTo>
                  <a:pt x="375716" y="300570"/>
                </a:lnTo>
                <a:lnTo>
                  <a:pt x="293662" y="300570"/>
                </a:lnTo>
                <a:lnTo>
                  <a:pt x="288048" y="306171"/>
                </a:lnTo>
                <a:lnTo>
                  <a:pt x="288048" y="320014"/>
                </a:lnTo>
                <a:lnTo>
                  <a:pt x="293662" y="325615"/>
                </a:lnTo>
                <a:lnTo>
                  <a:pt x="382638" y="325615"/>
                </a:lnTo>
                <a:lnTo>
                  <a:pt x="388239" y="320014"/>
                </a:lnTo>
                <a:lnTo>
                  <a:pt x="388239" y="306171"/>
                </a:lnTo>
                <a:close/>
              </a:path>
              <a:path w="601344" h="5718175">
                <a:moveTo>
                  <a:pt x="438340" y="243547"/>
                </a:moveTo>
                <a:lnTo>
                  <a:pt x="432727" y="237947"/>
                </a:lnTo>
                <a:lnTo>
                  <a:pt x="413283" y="237947"/>
                </a:lnTo>
                <a:lnTo>
                  <a:pt x="413283" y="262991"/>
                </a:lnTo>
                <a:lnTo>
                  <a:pt x="413283" y="463372"/>
                </a:lnTo>
                <a:lnTo>
                  <a:pt x="263004" y="463372"/>
                </a:lnTo>
                <a:lnTo>
                  <a:pt x="263004" y="262991"/>
                </a:lnTo>
                <a:lnTo>
                  <a:pt x="413283" y="262991"/>
                </a:lnTo>
                <a:lnTo>
                  <a:pt x="413283" y="237947"/>
                </a:lnTo>
                <a:lnTo>
                  <a:pt x="413283" y="143357"/>
                </a:lnTo>
                <a:lnTo>
                  <a:pt x="407682" y="137756"/>
                </a:lnTo>
                <a:lnTo>
                  <a:pt x="388239" y="137756"/>
                </a:lnTo>
                <a:lnTo>
                  <a:pt x="388239" y="162801"/>
                </a:lnTo>
                <a:lnTo>
                  <a:pt x="388239" y="237947"/>
                </a:lnTo>
                <a:lnTo>
                  <a:pt x="243560" y="237947"/>
                </a:lnTo>
                <a:lnTo>
                  <a:pt x="237959" y="243547"/>
                </a:lnTo>
                <a:lnTo>
                  <a:pt x="237959" y="463372"/>
                </a:lnTo>
                <a:lnTo>
                  <a:pt x="187858" y="463372"/>
                </a:lnTo>
                <a:lnTo>
                  <a:pt x="187858" y="162801"/>
                </a:lnTo>
                <a:lnTo>
                  <a:pt x="212915" y="162801"/>
                </a:lnTo>
                <a:lnTo>
                  <a:pt x="212915" y="182245"/>
                </a:lnTo>
                <a:lnTo>
                  <a:pt x="218516" y="187858"/>
                </a:lnTo>
                <a:lnTo>
                  <a:pt x="357581" y="187858"/>
                </a:lnTo>
                <a:lnTo>
                  <a:pt x="363194" y="182245"/>
                </a:lnTo>
                <a:lnTo>
                  <a:pt x="363194" y="162801"/>
                </a:lnTo>
                <a:lnTo>
                  <a:pt x="388239" y="162801"/>
                </a:lnTo>
                <a:lnTo>
                  <a:pt x="388239" y="137756"/>
                </a:lnTo>
                <a:lnTo>
                  <a:pt x="363194" y="137756"/>
                </a:lnTo>
                <a:lnTo>
                  <a:pt x="363194" y="118313"/>
                </a:lnTo>
                <a:lnTo>
                  <a:pt x="357581" y="112712"/>
                </a:lnTo>
                <a:lnTo>
                  <a:pt x="338150" y="112712"/>
                </a:lnTo>
                <a:lnTo>
                  <a:pt x="338150" y="137756"/>
                </a:lnTo>
                <a:lnTo>
                  <a:pt x="338150" y="162801"/>
                </a:lnTo>
                <a:lnTo>
                  <a:pt x="237959" y="162801"/>
                </a:lnTo>
                <a:lnTo>
                  <a:pt x="237959" y="137756"/>
                </a:lnTo>
                <a:lnTo>
                  <a:pt x="338150" y="137756"/>
                </a:lnTo>
                <a:lnTo>
                  <a:pt x="338150" y="112712"/>
                </a:lnTo>
                <a:lnTo>
                  <a:pt x="218516" y="112712"/>
                </a:lnTo>
                <a:lnTo>
                  <a:pt x="212915" y="118313"/>
                </a:lnTo>
                <a:lnTo>
                  <a:pt x="212915" y="137756"/>
                </a:lnTo>
                <a:lnTo>
                  <a:pt x="168427" y="137756"/>
                </a:lnTo>
                <a:lnTo>
                  <a:pt x="162814" y="143357"/>
                </a:lnTo>
                <a:lnTo>
                  <a:pt x="162814" y="482815"/>
                </a:lnTo>
                <a:lnTo>
                  <a:pt x="168427" y="488416"/>
                </a:lnTo>
                <a:lnTo>
                  <a:pt x="432727" y="488416"/>
                </a:lnTo>
                <a:lnTo>
                  <a:pt x="438340" y="482815"/>
                </a:lnTo>
                <a:lnTo>
                  <a:pt x="438340" y="463372"/>
                </a:lnTo>
                <a:lnTo>
                  <a:pt x="438340" y="262991"/>
                </a:lnTo>
                <a:lnTo>
                  <a:pt x="438340" y="243547"/>
                </a:lnTo>
                <a:close/>
              </a:path>
              <a:path w="601344" h="5718175">
                <a:moveTo>
                  <a:pt x="465201" y="5366994"/>
                </a:moveTo>
                <a:lnTo>
                  <a:pt x="459892" y="5323065"/>
                </a:lnTo>
                <a:lnTo>
                  <a:pt x="446646" y="5314086"/>
                </a:lnTo>
                <a:lnTo>
                  <a:pt x="442264" y="5315369"/>
                </a:lnTo>
                <a:lnTo>
                  <a:pt x="440550" y="5317096"/>
                </a:lnTo>
                <a:lnTo>
                  <a:pt x="440550" y="5352516"/>
                </a:lnTo>
                <a:lnTo>
                  <a:pt x="440334" y="5363756"/>
                </a:lnTo>
                <a:lnTo>
                  <a:pt x="426440" y="5401005"/>
                </a:lnTo>
                <a:lnTo>
                  <a:pt x="382130" y="5429809"/>
                </a:lnTo>
                <a:lnTo>
                  <a:pt x="361251" y="5431536"/>
                </a:lnTo>
                <a:lnTo>
                  <a:pt x="340398" y="5427345"/>
                </a:lnTo>
                <a:lnTo>
                  <a:pt x="335851" y="5425706"/>
                </a:lnTo>
                <a:lnTo>
                  <a:pt x="330784" y="5426875"/>
                </a:lnTo>
                <a:lnTo>
                  <a:pt x="198856" y="5558790"/>
                </a:lnTo>
                <a:lnTo>
                  <a:pt x="190652" y="5564111"/>
                </a:lnTo>
                <a:lnTo>
                  <a:pt x="181140" y="5565876"/>
                </a:lnTo>
                <a:lnTo>
                  <a:pt x="171615" y="5564111"/>
                </a:lnTo>
                <a:lnTo>
                  <a:pt x="163423" y="5558790"/>
                </a:lnTo>
                <a:lnTo>
                  <a:pt x="158699" y="5554053"/>
                </a:lnTo>
                <a:lnTo>
                  <a:pt x="156095" y="5547766"/>
                </a:lnTo>
                <a:lnTo>
                  <a:pt x="156095" y="5534393"/>
                </a:lnTo>
                <a:lnTo>
                  <a:pt x="158699" y="5528107"/>
                </a:lnTo>
                <a:lnTo>
                  <a:pt x="295351" y="5391455"/>
                </a:lnTo>
                <a:lnTo>
                  <a:pt x="296494" y="5386387"/>
                </a:lnTo>
                <a:lnTo>
                  <a:pt x="294881" y="5381828"/>
                </a:lnTo>
                <a:lnTo>
                  <a:pt x="290677" y="5360962"/>
                </a:lnTo>
                <a:lnTo>
                  <a:pt x="292404" y="5340083"/>
                </a:lnTo>
                <a:lnTo>
                  <a:pt x="312445" y="5303507"/>
                </a:lnTo>
                <a:lnTo>
                  <a:pt x="355320" y="5282247"/>
                </a:lnTo>
                <a:lnTo>
                  <a:pt x="365493" y="5281549"/>
                </a:lnTo>
                <a:lnTo>
                  <a:pt x="366903" y="5281549"/>
                </a:lnTo>
                <a:lnTo>
                  <a:pt x="369709" y="5281676"/>
                </a:lnTo>
                <a:lnTo>
                  <a:pt x="328625" y="5322760"/>
                </a:lnTo>
                <a:lnTo>
                  <a:pt x="327952" y="5329364"/>
                </a:lnTo>
                <a:lnTo>
                  <a:pt x="356730" y="5365496"/>
                </a:lnTo>
                <a:lnTo>
                  <a:pt x="387908" y="5390985"/>
                </a:lnTo>
                <a:lnTo>
                  <a:pt x="392874" y="5394274"/>
                </a:lnTo>
                <a:lnTo>
                  <a:pt x="399465" y="5393614"/>
                </a:lnTo>
                <a:lnTo>
                  <a:pt x="428815" y="5364238"/>
                </a:lnTo>
                <a:lnTo>
                  <a:pt x="440550" y="5352516"/>
                </a:lnTo>
                <a:lnTo>
                  <a:pt x="440550" y="5317096"/>
                </a:lnTo>
                <a:lnTo>
                  <a:pt x="393407" y="5364238"/>
                </a:lnTo>
                <a:lnTo>
                  <a:pt x="386715" y="5359222"/>
                </a:lnTo>
                <a:lnTo>
                  <a:pt x="380365" y="5353697"/>
                </a:lnTo>
                <a:lnTo>
                  <a:pt x="368528" y="5341874"/>
                </a:lnTo>
                <a:lnTo>
                  <a:pt x="363016" y="5335524"/>
                </a:lnTo>
                <a:lnTo>
                  <a:pt x="358000" y="5328818"/>
                </a:lnTo>
                <a:lnTo>
                  <a:pt x="405244" y="5281549"/>
                </a:lnTo>
                <a:lnTo>
                  <a:pt x="406857" y="5279936"/>
                </a:lnTo>
                <a:lnTo>
                  <a:pt x="408127" y="5275554"/>
                </a:lnTo>
                <a:lnTo>
                  <a:pt x="355206" y="5257025"/>
                </a:lnTo>
                <a:lnTo>
                  <a:pt x="333654" y="5261724"/>
                </a:lnTo>
                <a:lnTo>
                  <a:pt x="300151" y="5280368"/>
                </a:lnTo>
                <a:lnTo>
                  <a:pt x="268922" y="5330761"/>
                </a:lnTo>
                <a:lnTo>
                  <a:pt x="265518" y="5356479"/>
                </a:lnTo>
                <a:lnTo>
                  <a:pt x="268884" y="5382488"/>
                </a:lnTo>
                <a:lnTo>
                  <a:pt x="145719" y="5505666"/>
                </a:lnTo>
                <a:lnTo>
                  <a:pt x="139433" y="5513298"/>
                </a:lnTo>
                <a:lnTo>
                  <a:pt x="134835" y="5521896"/>
                </a:lnTo>
                <a:lnTo>
                  <a:pt x="132003" y="5531231"/>
                </a:lnTo>
                <a:lnTo>
                  <a:pt x="131051" y="5541086"/>
                </a:lnTo>
                <a:lnTo>
                  <a:pt x="132003" y="5550928"/>
                </a:lnTo>
                <a:lnTo>
                  <a:pt x="153365" y="5582780"/>
                </a:lnTo>
                <a:lnTo>
                  <a:pt x="181140" y="5591175"/>
                </a:lnTo>
                <a:lnTo>
                  <a:pt x="190982" y="5590210"/>
                </a:lnTo>
                <a:lnTo>
                  <a:pt x="200317" y="5587377"/>
                </a:lnTo>
                <a:lnTo>
                  <a:pt x="208915" y="5582780"/>
                </a:lnTo>
                <a:lnTo>
                  <a:pt x="216560" y="5576494"/>
                </a:lnTo>
                <a:lnTo>
                  <a:pt x="227164" y="5565876"/>
                </a:lnTo>
                <a:lnTo>
                  <a:pt x="339725" y="5453329"/>
                </a:lnTo>
                <a:lnTo>
                  <a:pt x="365747" y="5456694"/>
                </a:lnTo>
                <a:lnTo>
                  <a:pt x="391261" y="5453329"/>
                </a:lnTo>
                <a:lnTo>
                  <a:pt x="391464" y="5453291"/>
                </a:lnTo>
                <a:lnTo>
                  <a:pt x="415493" y="5443448"/>
                </a:lnTo>
                <a:lnTo>
                  <a:pt x="431088" y="5431536"/>
                </a:lnTo>
                <a:lnTo>
                  <a:pt x="436422" y="5427472"/>
                </a:lnTo>
                <a:lnTo>
                  <a:pt x="441871" y="5422036"/>
                </a:lnTo>
                <a:lnTo>
                  <a:pt x="446773" y="5415762"/>
                </a:lnTo>
                <a:lnTo>
                  <a:pt x="451015" y="5408841"/>
                </a:lnTo>
                <a:lnTo>
                  <a:pt x="460502" y="5388546"/>
                </a:lnTo>
                <a:lnTo>
                  <a:pt x="465201" y="5366994"/>
                </a:lnTo>
                <a:close/>
              </a:path>
              <a:path w="601344" h="5718175">
                <a:moveTo>
                  <a:pt x="601141" y="5417375"/>
                </a:moveTo>
                <a:lnTo>
                  <a:pt x="597204" y="5368620"/>
                </a:lnTo>
                <a:lnTo>
                  <a:pt x="585825" y="5322367"/>
                </a:lnTo>
                <a:lnTo>
                  <a:pt x="576084" y="5299341"/>
                </a:lnTo>
                <a:lnTo>
                  <a:pt x="576084" y="5417375"/>
                </a:lnTo>
                <a:lnTo>
                  <a:pt x="571639" y="5466829"/>
                </a:lnTo>
                <a:lnTo>
                  <a:pt x="558825" y="5513413"/>
                </a:lnTo>
                <a:lnTo>
                  <a:pt x="538416" y="5556326"/>
                </a:lnTo>
                <a:lnTo>
                  <a:pt x="511213" y="5594782"/>
                </a:lnTo>
                <a:lnTo>
                  <a:pt x="477977" y="5628017"/>
                </a:lnTo>
                <a:lnTo>
                  <a:pt x="439521" y="5655221"/>
                </a:lnTo>
                <a:lnTo>
                  <a:pt x="396608" y="5675630"/>
                </a:lnTo>
                <a:lnTo>
                  <a:pt x="350037" y="5688444"/>
                </a:lnTo>
                <a:lnTo>
                  <a:pt x="300570" y="5692889"/>
                </a:lnTo>
                <a:lnTo>
                  <a:pt x="251117" y="5688444"/>
                </a:lnTo>
                <a:lnTo>
                  <a:pt x="204533" y="5675630"/>
                </a:lnTo>
                <a:lnTo>
                  <a:pt x="161620" y="5655221"/>
                </a:lnTo>
                <a:lnTo>
                  <a:pt x="123164" y="5628017"/>
                </a:lnTo>
                <a:lnTo>
                  <a:pt x="89941" y="5594782"/>
                </a:lnTo>
                <a:lnTo>
                  <a:pt x="62725" y="5556326"/>
                </a:lnTo>
                <a:lnTo>
                  <a:pt x="42329" y="5513413"/>
                </a:lnTo>
                <a:lnTo>
                  <a:pt x="29502" y="5466829"/>
                </a:lnTo>
                <a:lnTo>
                  <a:pt x="25057" y="5417375"/>
                </a:lnTo>
                <a:lnTo>
                  <a:pt x="29502" y="5367909"/>
                </a:lnTo>
                <a:lnTo>
                  <a:pt x="42329" y="5321338"/>
                </a:lnTo>
                <a:lnTo>
                  <a:pt x="62725" y="5278412"/>
                </a:lnTo>
                <a:lnTo>
                  <a:pt x="89941" y="5239956"/>
                </a:lnTo>
                <a:lnTo>
                  <a:pt x="123164" y="5206733"/>
                </a:lnTo>
                <a:lnTo>
                  <a:pt x="161620" y="5179517"/>
                </a:lnTo>
                <a:lnTo>
                  <a:pt x="204533" y="5159108"/>
                </a:lnTo>
                <a:lnTo>
                  <a:pt x="251117" y="5146294"/>
                </a:lnTo>
                <a:lnTo>
                  <a:pt x="300570" y="5141849"/>
                </a:lnTo>
                <a:lnTo>
                  <a:pt x="350037" y="5146294"/>
                </a:lnTo>
                <a:lnTo>
                  <a:pt x="396608" y="5159108"/>
                </a:lnTo>
                <a:lnTo>
                  <a:pt x="439521" y="5179517"/>
                </a:lnTo>
                <a:lnTo>
                  <a:pt x="477977" y="5206733"/>
                </a:lnTo>
                <a:lnTo>
                  <a:pt x="511213" y="5239956"/>
                </a:lnTo>
                <a:lnTo>
                  <a:pt x="538416" y="5278412"/>
                </a:lnTo>
                <a:lnTo>
                  <a:pt x="558825" y="5321338"/>
                </a:lnTo>
                <a:lnTo>
                  <a:pt x="571639" y="5367909"/>
                </a:lnTo>
                <a:lnTo>
                  <a:pt x="576084" y="5417375"/>
                </a:lnTo>
                <a:lnTo>
                  <a:pt x="576084" y="5299341"/>
                </a:lnTo>
                <a:lnTo>
                  <a:pt x="543153" y="5239867"/>
                </a:lnTo>
                <a:lnTo>
                  <a:pt x="513105" y="5204841"/>
                </a:lnTo>
                <a:lnTo>
                  <a:pt x="478091" y="5174793"/>
                </a:lnTo>
                <a:lnTo>
                  <a:pt x="438696" y="5150358"/>
                </a:lnTo>
                <a:lnTo>
                  <a:pt x="395579" y="5132133"/>
                </a:lnTo>
                <a:lnTo>
                  <a:pt x="349326" y="5120741"/>
                </a:lnTo>
                <a:lnTo>
                  <a:pt x="300570" y="5116804"/>
                </a:lnTo>
                <a:lnTo>
                  <a:pt x="251815" y="5120741"/>
                </a:lnTo>
                <a:lnTo>
                  <a:pt x="205562" y="5132133"/>
                </a:lnTo>
                <a:lnTo>
                  <a:pt x="162445" y="5150358"/>
                </a:lnTo>
                <a:lnTo>
                  <a:pt x="123063" y="5174793"/>
                </a:lnTo>
                <a:lnTo>
                  <a:pt x="88036" y="5204841"/>
                </a:lnTo>
                <a:lnTo>
                  <a:pt x="57988" y="5239867"/>
                </a:lnTo>
                <a:lnTo>
                  <a:pt x="33553" y="5279250"/>
                </a:lnTo>
                <a:lnTo>
                  <a:pt x="15328" y="5322367"/>
                </a:lnTo>
                <a:lnTo>
                  <a:pt x="3937" y="5368620"/>
                </a:lnTo>
                <a:lnTo>
                  <a:pt x="0" y="5417375"/>
                </a:lnTo>
                <a:lnTo>
                  <a:pt x="3937" y="5466131"/>
                </a:lnTo>
                <a:lnTo>
                  <a:pt x="15328" y="5512371"/>
                </a:lnTo>
                <a:lnTo>
                  <a:pt x="33553" y="5555500"/>
                </a:lnTo>
                <a:lnTo>
                  <a:pt x="57988" y="5594883"/>
                </a:lnTo>
                <a:lnTo>
                  <a:pt x="88036" y="5629897"/>
                </a:lnTo>
                <a:lnTo>
                  <a:pt x="123063" y="5659945"/>
                </a:lnTo>
                <a:lnTo>
                  <a:pt x="162445" y="5684380"/>
                </a:lnTo>
                <a:lnTo>
                  <a:pt x="205562" y="5702605"/>
                </a:lnTo>
                <a:lnTo>
                  <a:pt x="251815" y="5713996"/>
                </a:lnTo>
                <a:lnTo>
                  <a:pt x="300570" y="5717933"/>
                </a:lnTo>
                <a:lnTo>
                  <a:pt x="349326" y="5713996"/>
                </a:lnTo>
                <a:lnTo>
                  <a:pt x="395579" y="5702605"/>
                </a:lnTo>
                <a:lnTo>
                  <a:pt x="438696" y="5684380"/>
                </a:lnTo>
                <a:lnTo>
                  <a:pt x="478091" y="5659945"/>
                </a:lnTo>
                <a:lnTo>
                  <a:pt x="513105" y="5629897"/>
                </a:lnTo>
                <a:lnTo>
                  <a:pt x="543153" y="5594883"/>
                </a:lnTo>
                <a:lnTo>
                  <a:pt x="567588" y="5555500"/>
                </a:lnTo>
                <a:lnTo>
                  <a:pt x="585825" y="5512371"/>
                </a:lnTo>
                <a:lnTo>
                  <a:pt x="597204" y="5466131"/>
                </a:lnTo>
                <a:lnTo>
                  <a:pt x="601141" y="5417375"/>
                </a:lnTo>
                <a:close/>
              </a:path>
              <a:path w="601344" h="5718175">
                <a:moveTo>
                  <a:pt x="601141" y="300570"/>
                </a:moveTo>
                <a:lnTo>
                  <a:pt x="597204" y="251828"/>
                </a:lnTo>
                <a:lnTo>
                  <a:pt x="585812" y="205574"/>
                </a:lnTo>
                <a:lnTo>
                  <a:pt x="576084" y="182562"/>
                </a:lnTo>
                <a:lnTo>
                  <a:pt x="576084" y="300570"/>
                </a:lnTo>
                <a:lnTo>
                  <a:pt x="571639" y="350037"/>
                </a:lnTo>
                <a:lnTo>
                  <a:pt x="558812" y="396608"/>
                </a:lnTo>
                <a:lnTo>
                  <a:pt x="538416" y="439521"/>
                </a:lnTo>
                <a:lnTo>
                  <a:pt x="511200" y="477989"/>
                </a:lnTo>
                <a:lnTo>
                  <a:pt x="477977" y="511213"/>
                </a:lnTo>
                <a:lnTo>
                  <a:pt x="439521" y="538416"/>
                </a:lnTo>
                <a:lnTo>
                  <a:pt x="396608" y="558825"/>
                </a:lnTo>
                <a:lnTo>
                  <a:pt x="350024" y="571639"/>
                </a:lnTo>
                <a:lnTo>
                  <a:pt x="300570" y="576084"/>
                </a:lnTo>
                <a:lnTo>
                  <a:pt x="251104" y="571639"/>
                </a:lnTo>
                <a:lnTo>
                  <a:pt x="204533" y="558825"/>
                </a:lnTo>
                <a:lnTo>
                  <a:pt x="161620" y="538416"/>
                </a:lnTo>
                <a:lnTo>
                  <a:pt x="123164" y="511213"/>
                </a:lnTo>
                <a:lnTo>
                  <a:pt x="89928" y="477989"/>
                </a:lnTo>
                <a:lnTo>
                  <a:pt x="62725" y="439521"/>
                </a:lnTo>
                <a:lnTo>
                  <a:pt x="42316" y="396608"/>
                </a:lnTo>
                <a:lnTo>
                  <a:pt x="29502" y="350037"/>
                </a:lnTo>
                <a:lnTo>
                  <a:pt x="25057" y="300570"/>
                </a:lnTo>
                <a:lnTo>
                  <a:pt x="29502" y="251117"/>
                </a:lnTo>
                <a:lnTo>
                  <a:pt x="42316" y="204533"/>
                </a:lnTo>
                <a:lnTo>
                  <a:pt x="62725" y="161620"/>
                </a:lnTo>
                <a:lnTo>
                  <a:pt x="89928" y="123151"/>
                </a:lnTo>
                <a:lnTo>
                  <a:pt x="123164" y="89928"/>
                </a:lnTo>
                <a:lnTo>
                  <a:pt x="161620" y="62725"/>
                </a:lnTo>
                <a:lnTo>
                  <a:pt x="204533" y="42316"/>
                </a:lnTo>
                <a:lnTo>
                  <a:pt x="251104" y="29502"/>
                </a:lnTo>
                <a:lnTo>
                  <a:pt x="300570" y="25044"/>
                </a:lnTo>
                <a:lnTo>
                  <a:pt x="350024" y="29502"/>
                </a:lnTo>
                <a:lnTo>
                  <a:pt x="396608" y="42316"/>
                </a:lnTo>
                <a:lnTo>
                  <a:pt x="439521" y="62725"/>
                </a:lnTo>
                <a:lnTo>
                  <a:pt x="477977" y="89928"/>
                </a:lnTo>
                <a:lnTo>
                  <a:pt x="511200" y="123151"/>
                </a:lnTo>
                <a:lnTo>
                  <a:pt x="538416" y="161620"/>
                </a:lnTo>
                <a:lnTo>
                  <a:pt x="558812" y="204533"/>
                </a:lnTo>
                <a:lnTo>
                  <a:pt x="571639" y="251117"/>
                </a:lnTo>
                <a:lnTo>
                  <a:pt x="576084" y="300570"/>
                </a:lnTo>
                <a:lnTo>
                  <a:pt x="576084" y="182562"/>
                </a:lnTo>
                <a:lnTo>
                  <a:pt x="543153" y="123063"/>
                </a:lnTo>
                <a:lnTo>
                  <a:pt x="513105" y="88036"/>
                </a:lnTo>
                <a:lnTo>
                  <a:pt x="478078" y="58000"/>
                </a:lnTo>
                <a:lnTo>
                  <a:pt x="438696" y="33553"/>
                </a:lnTo>
                <a:lnTo>
                  <a:pt x="395579" y="15328"/>
                </a:lnTo>
                <a:lnTo>
                  <a:pt x="349326" y="3937"/>
                </a:lnTo>
                <a:lnTo>
                  <a:pt x="300570" y="0"/>
                </a:lnTo>
                <a:lnTo>
                  <a:pt x="251815" y="3937"/>
                </a:lnTo>
                <a:lnTo>
                  <a:pt x="205562" y="15328"/>
                </a:lnTo>
                <a:lnTo>
                  <a:pt x="162445" y="33553"/>
                </a:lnTo>
                <a:lnTo>
                  <a:pt x="123050" y="58000"/>
                </a:lnTo>
                <a:lnTo>
                  <a:pt x="88036" y="88036"/>
                </a:lnTo>
                <a:lnTo>
                  <a:pt x="57988" y="123063"/>
                </a:lnTo>
                <a:lnTo>
                  <a:pt x="33553" y="162445"/>
                </a:lnTo>
                <a:lnTo>
                  <a:pt x="15316" y="205574"/>
                </a:lnTo>
                <a:lnTo>
                  <a:pt x="3937" y="251828"/>
                </a:lnTo>
                <a:lnTo>
                  <a:pt x="0" y="300570"/>
                </a:lnTo>
                <a:lnTo>
                  <a:pt x="3937" y="349326"/>
                </a:lnTo>
                <a:lnTo>
                  <a:pt x="15316" y="395579"/>
                </a:lnTo>
                <a:lnTo>
                  <a:pt x="33553" y="438696"/>
                </a:lnTo>
                <a:lnTo>
                  <a:pt x="57988" y="478078"/>
                </a:lnTo>
                <a:lnTo>
                  <a:pt x="88036" y="513105"/>
                </a:lnTo>
                <a:lnTo>
                  <a:pt x="123050" y="543140"/>
                </a:lnTo>
                <a:lnTo>
                  <a:pt x="162445" y="567588"/>
                </a:lnTo>
                <a:lnTo>
                  <a:pt x="205562" y="585812"/>
                </a:lnTo>
                <a:lnTo>
                  <a:pt x="251815" y="597204"/>
                </a:lnTo>
                <a:lnTo>
                  <a:pt x="300570" y="601129"/>
                </a:lnTo>
                <a:lnTo>
                  <a:pt x="349326" y="597204"/>
                </a:lnTo>
                <a:lnTo>
                  <a:pt x="395579" y="585812"/>
                </a:lnTo>
                <a:lnTo>
                  <a:pt x="418579" y="576084"/>
                </a:lnTo>
                <a:lnTo>
                  <a:pt x="438696" y="567588"/>
                </a:lnTo>
                <a:lnTo>
                  <a:pt x="478078" y="543140"/>
                </a:lnTo>
                <a:lnTo>
                  <a:pt x="513105" y="513105"/>
                </a:lnTo>
                <a:lnTo>
                  <a:pt x="543153" y="478078"/>
                </a:lnTo>
                <a:lnTo>
                  <a:pt x="567588" y="438696"/>
                </a:lnTo>
                <a:lnTo>
                  <a:pt x="585812" y="395579"/>
                </a:lnTo>
                <a:lnTo>
                  <a:pt x="597204" y="349326"/>
                </a:lnTo>
                <a:lnTo>
                  <a:pt x="601141" y="300570"/>
                </a:lnTo>
                <a:close/>
              </a:path>
            </a:pathLst>
          </a:custGeom>
          <a:solidFill>
            <a:srgbClr val="DE761C"/>
          </a:solidFill>
        </p:spPr>
        <p:txBody>
          <a:bodyPr wrap="square" lIns="0" tIns="0" rIns="0" bIns="0" rtlCol="0"/>
          <a:lstStyle/>
          <a:p>
            <a:endParaRPr>
              <a:solidFill>
                <a:srgbClr val="FF0000"/>
              </a:solidFill>
            </a:endParaRPr>
          </a:p>
        </p:txBody>
      </p:sp>
      <p:sp>
        <p:nvSpPr>
          <p:cNvPr id="33" name="object 55"/>
          <p:cNvSpPr txBox="1"/>
          <p:nvPr/>
        </p:nvSpPr>
        <p:spPr>
          <a:xfrm>
            <a:off x="2286000" y="3200400"/>
            <a:ext cx="2439670" cy="48260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defRPr/>
            </a:pPr>
            <a:r>
              <a:rPr kumimoji="0" lang="en-US" sz="3000" b="1" i="0" u="none" strike="noStrike" kern="0" cap="none" spc="35" normalizeH="0" baseline="0" noProof="0" dirty="0" smtClean="0">
                <a:ln>
                  <a:noFill/>
                </a:ln>
                <a:solidFill>
                  <a:schemeClr val="accent2">
                    <a:lumMod val="50000"/>
                  </a:schemeClr>
                </a:solidFill>
                <a:effectLst/>
                <a:uLnTx/>
                <a:uFillTx/>
                <a:latin typeface="Tahoma" pitchFamily="34" charset="0"/>
                <a:ea typeface="Tahoma" pitchFamily="34" charset="0"/>
                <a:cs typeface="Tahoma" pitchFamily="34" charset="0"/>
              </a:rPr>
              <a:t>Regist</a:t>
            </a:r>
            <a:r>
              <a:rPr kumimoji="0" lang="en-US" sz="3000" b="1" i="0" u="none" strike="noStrike" kern="0" cap="none" spc="-5" normalizeH="0" baseline="0" noProof="0" dirty="0" smtClean="0">
                <a:ln>
                  <a:noFill/>
                </a:ln>
                <a:solidFill>
                  <a:schemeClr val="accent2">
                    <a:lumMod val="50000"/>
                  </a:schemeClr>
                </a:solidFill>
                <a:effectLst/>
                <a:uLnTx/>
                <a:uFillTx/>
                <a:latin typeface="Tahoma" pitchFamily="34" charset="0"/>
                <a:ea typeface="Tahoma" pitchFamily="34" charset="0"/>
                <a:cs typeface="Tahoma" pitchFamily="34" charset="0"/>
              </a:rPr>
              <a:t>r</a:t>
            </a:r>
            <a:r>
              <a:rPr kumimoji="0" lang="en-US" sz="3000" b="1" i="0" u="none" strike="noStrike" kern="0" cap="none" spc="45" normalizeH="0" baseline="0" noProof="0" dirty="0" smtClean="0">
                <a:ln>
                  <a:noFill/>
                </a:ln>
                <a:solidFill>
                  <a:schemeClr val="accent2">
                    <a:lumMod val="50000"/>
                  </a:schemeClr>
                </a:solidFill>
                <a:effectLst/>
                <a:uLnTx/>
                <a:uFillTx/>
                <a:latin typeface="Tahoma" pitchFamily="34" charset="0"/>
                <a:ea typeface="Tahoma" pitchFamily="34" charset="0"/>
                <a:cs typeface="Tahoma" pitchFamily="34" charset="0"/>
              </a:rPr>
              <a:t>ation</a:t>
            </a:r>
            <a:endParaRPr kumimoji="0" lang="en-US" sz="3000" b="1" i="0" u="none" strike="noStrike" kern="0" cap="none" spc="0" normalizeH="0" baseline="0" noProof="0" dirty="0">
              <a:ln>
                <a:noFill/>
              </a:ln>
              <a:solidFill>
                <a:schemeClr val="accent2">
                  <a:lumMod val="50000"/>
                </a:schemeClr>
              </a:solidFill>
              <a:effectLst/>
              <a:uLnTx/>
              <a:uFillTx/>
              <a:latin typeface="Tahoma" pitchFamily="34" charset="0"/>
              <a:ea typeface="Tahoma" pitchFamily="34" charset="0"/>
              <a:cs typeface="Tahoma" pitchFamily="34" charset="0"/>
            </a:endParaRPr>
          </a:p>
        </p:txBody>
      </p:sp>
      <p:sp>
        <p:nvSpPr>
          <p:cNvPr id="34" name="Rectangle 33"/>
          <p:cNvSpPr/>
          <p:nvPr/>
        </p:nvSpPr>
        <p:spPr>
          <a:xfrm>
            <a:off x="1447800" y="3810000"/>
            <a:ext cx="5410200" cy="646331"/>
          </a:xfrm>
          <a:prstGeom prst="rect">
            <a:avLst/>
          </a:prstGeom>
        </p:spPr>
        <p:txBody>
          <a:bodyPr wrap="square">
            <a:spAutoFit/>
          </a:bodyPr>
          <a:lstStyle/>
          <a:p>
            <a:r>
              <a:rPr lang="en-US" sz="1200" b="1" spc="10" dirty="0" smtClean="0">
                <a:solidFill>
                  <a:srgbClr val="00421E"/>
                </a:solidFill>
                <a:latin typeface="Tahoma" pitchFamily="34" charset="0"/>
                <a:ea typeface="Tahoma" pitchFamily="34" charset="0"/>
                <a:cs typeface="Tahoma" pitchFamily="34" charset="0"/>
              </a:rPr>
              <a:t>Delegates</a:t>
            </a:r>
            <a:r>
              <a:rPr lang="en-US" sz="1200" b="1" spc="-95" dirty="0" smtClean="0">
                <a:solidFill>
                  <a:srgbClr val="00421E"/>
                </a:solidFill>
                <a:latin typeface="Tahoma" pitchFamily="34" charset="0"/>
                <a:ea typeface="Tahoma" pitchFamily="34" charset="0"/>
                <a:cs typeface="Tahoma" pitchFamily="34" charset="0"/>
              </a:rPr>
              <a:t> </a:t>
            </a:r>
            <a:r>
              <a:rPr lang="en-US" sz="1200" b="1" spc="-20" dirty="0" smtClean="0">
                <a:solidFill>
                  <a:srgbClr val="00421E"/>
                </a:solidFill>
                <a:latin typeface="Tahoma" pitchFamily="34" charset="0"/>
                <a:ea typeface="Tahoma" pitchFamily="34" charset="0"/>
                <a:cs typeface="Tahoma" pitchFamily="34" charset="0"/>
              </a:rPr>
              <a:t>are</a:t>
            </a:r>
            <a:r>
              <a:rPr lang="en-US" sz="1200" b="1" spc="-95" dirty="0" smtClean="0">
                <a:solidFill>
                  <a:srgbClr val="00421E"/>
                </a:solidFill>
                <a:latin typeface="Tahoma" pitchFamily="34" charset="0"/>
                <a:ea typeface="Tahoma" pitchFamily="34" charset="0"/>
                <a:cs typeface="Tahoma" pitchFamily="34" charset="0"/>
              </a:rPr>
              <a:t> </a:t>
            </a:r>
            <a:r>
              <a:rPr lang="en-US" sz="1200" b="1" spc="10" dirty="0" smtClean="0">
                <a:solidFill>
                  <a:srgbClr val="00421E"/>
                </a:solidFill>
                <a:latin typeface="Tahoma" pitchFamily="34" charset="0"/>
                <a:ea typeface="Tahoma" pitchFamily="34" charset="0"/>
                <a:cs typeface="Tahoma" pitchFamily="34" charset="0"/>
              </a:rPr>
              <a:t>requested</a:t>
            </a:r>
            <a:r>
              <a:rPr lang="en-US" sz="1200" b="1" spc="-95" dirty="0" smtClean="0">
                <a:solidFill>
                  <a:srgbClr val="00421E"/>
                </a:solidFill>
                <a:latin typeface="Tahoma" pitchFamily="34" charset="0"/>
                <a:ea typeface="Tahoma" pitchFamily="34" charset="0"/>
                <a:cs typeface="Tahoma" pitchFamily="34" charset="0"/>
              </a:rPr>
              <a:t> </a:t>
            </a:r>
            <a:r>
              <a:rPr lang="en-US" sz="1200" b="1" spc="5" dirty="0" smtClean="0">
                <a:solidFill>
                  <a:srgbClr val="00421E"/>
                </a:solidFill>
                <a:latin typeface="Tahoma" pitchFamily="34" charset="0"/>
                <a:ea typeface="Tahoma" pitchFamily="34" charset="0"/>
                <a:cs typeface="Tahoma" pitchFamily="34" charset="0"/>
              </a:rPr>
              <a:t>to</a:t>
            </a:r>
            <a:r>
              <a:rPr lang="en-US" sz="1200" b="1" spc="-95" dirty="0" smtClean="0">
                <a:solidFill>
                  <a:srgbClr val="00421E"/>
                </a:solidFill>
                <a:latin typeface="Tahoma" pitchFamily="34" charset="0"/>
                <a:ea typeface="Tahoma" pitchFamily="34" charset="0"/>
                <a:cs typeface="Tahoma" pitchFamily="34" charset="0"/>
              </a:rPr>
              <a:t> </a:t>
            </a:r>
            <a:r>
              <a:rPr lang="en-US" sz="1200" b="1" spc="-5" dirty="0" smtClean="0">
                <a:solidFill>
                  <a:srgbClr val="00421E"/>
                </a:solidFill>
                <a:latin typeface="Tahoma" pitchFamily="34" charset="0"/>
                <a:ea typeface="Tahoma" pitchFamily="34" charset="0"/>
                <a:cs typeface="Tahoma" pitchFamily="34" charset="0"/>
              </a:rPr>
              <a:t>register</a:t>
            </a:r>
            <a:r>
              <a:rPr lang="en-US" sz="1200" b="1" spc="-95" dirty="0" smtClean="0">
                <a:solidFill>
                  <a:srgbClr val="00421E"/>
                </a:solidFill>
                <a:latin typeface="Tahoma" pitchFamily="34" charset="0"/>
                <a:ea typeface="Tahoma" pitchFamily="34" charset="0"/>
                <a:cs typeface="Tahoma" pitchFamily="34" charset="0"/>
              </a:rPr>
              <a:t> </a:t>
            </a:r>
            <a:r>
              <a:rPr lang="en-US" sz="1200" b="1" spc="30" dirty="0" smtClean="0">
                <a:solidFill>
                  <a:srgbClr val="00421E"/>
                </a:solidFill>
                <a:latin typeface="Tahoma" pitchFamily="34" charset="0"/>
                <a:ea typeface="Tahoma" pitchFamily="34" charset="0"/>
                <a:cs typeface="Tahoma" pitchFamily="34" charset="0"/>
              </a:rPr>
              <a:t>and</a:t>
            </a:r>
            <a:r>
              <a:rPr lang="en-US" sz="1200" b="1" spc="-95" dirty="0" smtClean="0">
                <a:solidFill>
                  <a:srgbClr val="00421E"/>
                </a:solidFill>
                <a:latin typeface="Tahoma" pitchFamily="34" charset="0"/>
                <a:ea typeface="Tahoma" pitchFamily="34" charset="0"/>
                <a:cs typeface="Tahoma" pitchFamily="34" charset="0"/>
              </a:rPr>
              <a:t> </a:t>
            </a:r>
            <a:r>
              <a:rPr lang="en-US" sz="1200" b="1" spc="-10" dirty="0" smtClean="0">
                <a:solidFill>
                  <a:srgbClr val="00421E"/>
                </a:solidFill>
                <a:latin typeface="Tahoma" pitchFamily="34" charset="0"/>
                <a:ea typeface="Tahoma" pitchFamily="34" charset="0"/>
                <a:cs typeface="Tahoma" pitchFamily="34" charset="0"/>
              </a:rPr>
              <a:t>pay</a:t>
            </a:r>
            <a:r>
              <a:rPr lang="en-US" sz="1200" b="1" spc="-95" dirty="0" smtClean="0">
                <a:solidFill>
                  <a:srgbClr val="00421E"/>
                </a:solidFill>
                <a:latin typeface="Tahoma" pitchFamily="34" charset="0"/>
                <a:ea typeface="Tahoma" pitchFamily="34" charset="0"/>
                <a:cs typeface="Tahoma" pitchFamily="34" charset="0"/>
              </a:rPr>
              <a:t> </a:t>
            </a:r>
            <a:r>
              <a:rPr lang="en-US" sz="1200" b="1" spc="-10" dirty="0" smtClean="0">
                <a:solidFill>
                  <a:srgbClr val="00421E"/>
                </a:solidFill>
                <a:latin typeface="Tahoma" pitchFamily="34" charset="0"/>
                <a:ea typeface="Tahoma" pitchFamily="34" charset="0"/>
                <a:cs typeface="Tahoma" pitchFamily="34" charset="0"/>
              </a:rPr>
              <a:t>online.</a:t>
            </a:r>
            <a:r>
              <a:rPr lang="en-US" sz="1200" b="1" spc="-95" dirty="0" smtClean="0">
                <a:solidFill>
                  <a:srgbClr val="00421E"/>
                </a:solidFill>
                <a:latin typeface="Tahoma" pitchFamily="34" charset="0"/>
                <a:ea typeface="Tahoma" pitchFamily="34" charset="0"/>
                <a:cs typeface="Tahoma" pitchFamily="34" charset="0"/>
              </a:rPr>
              <a:t> </a:t>
            </a:r>
            <a:r>
              <a:rPr lang="en-US" sz="1200" b="1" spc="5" dirty="0" smtClean="0">
                <a:solidFill>
                  <a:srgbClr val="00421E"/>
                </a:solidFill>
                <a:latin typeface="Tahoma" pitchFamily="34" charset="0"/>
                <a:ea typeface="Tahoma" pitchFamily="34" charset="0"/>
                <a:cs typeface="Tahoma" pitchFamily="34" charset="0"/>
              </a:rPr>
              <a:t>Registration</a:t>
            </a:r>
            <a:r>
              <a:rPr lang="en-US" sz="1200" b="1" spc="-95" dirty="0" smtClean="0">
                <a:solidFill>
                  <a:srgbClr val="00421E"/>
                </a:solidFill>
                <a:latin typeface="Tahoma" pitchFamily="34" charset="0"/>
                <a:ea typeface="Tahoma" pitchFamily="34" charset="0"/>
                <a:cs typeface="Tahoma" pitchFamily="34" charset="0"/>
              </a:rPr>
              <a:t> </a:t>
            </a:r>
            <a:r>
              <a:rPr lang="en-US" sz="1200" b="1" spc="-15" dirty="0" smtClean="0">
                <a:solidFill>
                  <a:srgbClr val="00421E"/>
                </a:solidFill>
                <a:latin typeface="Tahoma" pitchFamily="34" charset="0"/>
                <a:ea typeface="Tahoma" pitchFamily="34" charset="0"/>
                <a:cs typeface="Tahoma" pitchFamily="34" charset="0"/>
              </a:rPr>
              <a:t>fees</a:t>
            </a:r>
            <a:r>
              <a:rPr lang="en-US" sz="1200" b="1" spc="-95" dirty="0" smtClean="0">
                <a:solidFill>
                  <a:srgbClr val="00421E"/>
                </a:solidFill>
                <a:latin typeface="Tahoma" pitchFamily="34" charset="0"/>
                <a:ea typeface="Tahoma" pitchFamily="34" charset="0"/>
                <a:cs typeface="Tahoma" pitchFamily="34" charset="0"/>
              </a:rPr>
              <a:t> </a:t>
            </a:r>
            <a:r>
              <a:rPr lang="en-US" sz="1200" b="1" spc="25" dirty="0" smtClean="0">
                <a:solidFill>
                  <a:srgbClr val="00421E"/>
                </a:solidFill>
                <a:latin typeface="Tahoma" pitchFamily="34" charset="0"/>
                <a:ea typeface="Tahoma" pitchFamily="34" charset="0"/>
                <a:cs typeface="Tahoma" pitchFamily="34" charset="0"/>
              </a:rPr>
              <a:t>can</a:t>
            </a:r>
            <a:r>
              <a:rPr lang="en-US" sz="1200" b="1" spc="-95" dirty="0" smtClean="0">
                <a:solidFill>
                  <a:srgbClr val="00421E"/>
                </a:solidFill>
                <a:latin typeface="Tahoma" pitchFamily="34" charset="0"/>
                <a:ea typeface="Tahoma" pitchFamily="34" charset="0"/>
                <a:cs typeface="Tahoma" pitchFamily="34" charset="0"/>
              </a:rPr>
              <a:t> </a:t>
            </a:r>
            <a:r>
              <a:rPr lang="en-US" sz="1200" b="1" spc="30" dirty="0" smtClean="0">
                <a:solidFill>
                  <a:srgbClr val="00421E"/>
                </a:solidFill>
                <a:latin typeface="Tahoma" pitchFamily="34" charset="0"/>
                <a:ea typeface="Tahoma" pitchFamily="34" charset="0"/>
                <a:cs typeface="Tahoma" pitchFamily="34" charset="0"/>
              </a:rPr>
              <a:t>be</a:t>
            </a:r>
            <a:r>
              <a:rPr lang="en-US" sz="1200" b="1" spc="-95" dirty="0" smtClean="0">
                <a:solidFill>
                  <a:srgbClr val="00421E"/>
                </a:solidFill>
                <a:latin typeface="Tahoma" pitchFamily="34" charset="0"/>
                <a:ea typeface="Tahoma" pitchFamily="34" charset="0"/>
                <a:cs typeface="Tahoma" pitchFamily="34" charset="0"/>
              </a:rPr>
              <a:t> </a:t>
            </a:r>
            <a:r>
              <a:rPr lang="en-US" sz="1200" b="1" spc="20" dirty="0" smtClean="0">
                <a:solidFill>
                  <a:srgbClr val="00421E"/>
                </a:solidFill>
                <a:latin typeface="Tahoma" pitchFamily="34" charset="0"/>
                <a:ea typeface="Tahoma" pitchFamily="34" charset="0"/>
                <a:cs typeface="Tahoma" pitchFamily="34" charset="0"/>
              </a:rPr>
              <a:t>paid </a:t>
            </a:r>
            <a:r>
              <a:rPr lang="en-US" sz="1200" b="1" spc="-375" dirty="0" smtClean="0">
                <a:solidFill>
                  <a:srgbClr val="00421E"/>
                </a:solidFill>
                <a:latin typeface="Tahoma" pitchFamily="34" charset="0"/>
                <a:ea typeface="Tahoma" pitchFamily="34" charset="0"/>
                <a:cs typeface="Tahoma" pitchFamily="34" charset="0"/>
              </a:rPr>
              <a:t> </a:t>
            </a:r>
            <a:r>
              <a:rPr lang="en-US" sz="1200" b="1" spc="-10" dirty="0" smtClean="0">
                <a:solidFill>
                  <a:srgbClr val="00421E"/>
                </a:solidFill>
                <a:latin typeface="Tahoma" pitchFamily="34" charset="0"/>
                <a:ea typeface="Tahoma" pitchFamily="34" charset="0"/>
                <a:cs typeface="Tahoma" pitchFamily="34" charset="0"/>
              </a:rPr>
              <a:t>by</a:t>
            </a:r>
            <a:r>
              <a:rPr lang="en-US" sz="1200" b="1" spc="-95" dirty="0" smtClean="0">
                <a:solidFill>
                  <a:srgbClr val="00421E"/>
                </a:solidFill>
                <a:latin typeface="Tahoma" pitchFamily="34" charset="0"/>
                <a:ea typeface="Tahoma" pitchFamily="34" charset="0"/>
                <a:cs typeface="Tahoma" pitchFamily="34" charset="0"/>
              </a:rPr>
              <a:t> </a:t>
            </a:r>
            <a:r>
              <a:rPr lang="en-US" sz="1200" b="1" spc="10" dirty="0" smtClean="0">
                <a:solidFill>
                  <a:srgbClr val="00421E"/>
                </a:solidFill>
                <a:latin typeface="Tahoma" pitchFamily="34" charset="0"/>
                <a:ea typeface="Tahoma" pitchFamily="34" charset="0"/>
                <a:cs typeface="Tahoma" pitchFamily="34" charset="0"/>
              </a:rPr>
              <a:t>electronic</a:t>
            </a:r>
            <a:r>
              <a:rPr lang="en-US" sz="1200" b="1" spc="-90" dirty="0" smtClean="0">
                <a:solidFill>
                  <a:srgbClr val="00421E"/>
                </a:solidFill>
                <a:latin typeface="Tahoma" pitchFamily="34" charset="0"/>
                <a:ea typeface="Tahoma" pitchFamily="34" charset="0"/>
                <a:cs typeface="Tahoma" pitchFamily="34" charset="0"/>
              </a:rPr>
              <a:t> </a:t>
            </a:r>
            <a:r>
              <a:rPr lang="en-US" sz="1200" b="1" spc="30" dirty="0" smtClean="0">
                <a:solidFill>
                  <a:srgbClr val="00421E"/>
                </a:solidFill>
                <a:latin typeface="Tahoma" pitchFamily="34" charset="0"/>
                <a:ea typeface="Tahoma" pitchFamily="34" charset="0"/>
                <a:cs typeface="Tahoma" pitchFamily="34" charset="0"/>
              </a:rPr>
              <a:t>fund</a:t>
            </a:r>
            <a:r>
              <a:rPr lang="en-US" sz="1200" b="1" spc="-90" dirty="0" smtClean="0">
                <a:solidFill>
                  <a:srgbClr val="00421E"/>
                </a:solidFill>
                <a:latin typeface="Tahoma" pitchFamily="34" charset="0"/>
                <a:ea typeface="Tahoma" pitchFamily="34" charset="0"/>
                <a:cs typeface="Tahoma" pitchFamily="34" charset="0"/>
              </a:rPr>
              <a:t> </a:t>
            </a:r>
            <a:r>
              <a:rPr lang="en-US" sz="1200" b="1" spc="-10" dirty="0" smtClean="0">
                <a:solidFill>
                  <a:srgbClr val="00421E"/>
                </a:solidFill>
                <a:latin typeface="Tahoma" pitchFamily="34" charset="0"/>
                <a:ea typeface="Tahoma" pitchFamily="34" charset="0"/>
                <a:cs typeface="Tahoma" pitchFamily="34" charset="0"/>
              </a:rPr>
              <a:t>transfer</a:t>
            </a:r>
            <a:r>
              <a:rPr lang="en-US" sz="1200" b="1" spc="-95" dirty="0" smtClean="0">
                <a:solidFill>
                  <a:srgbClr val="00421E"/>
                </a:solidFill>
                <a:latin typeface="Tahoma" pitchFamily="34" charset="0"/>
                <a:ea typeface="Tahoma" pitchFamily="34" charset="0"/>
                <a:cs typeface="Tahoma" pitchFamily="34" charset="0"/>
              </a:rPr>
              <a:t> </a:t>
            </a:r>
            <a:r>
              <a:rPr lang="en-US" sz="1200" b="1" spc="-5" dirty="0" smtClean="0">
                <a:solidFill>
                  <a:srgbClr val="00421E"/>
                </a:solidFill>
                <a:latin typeface="Tahoma" pitchFamily="34" charset="0"/>
                <a:ea typeface="Tahoma" pitchFamily="34" charset="0"/>
                <a:cs typeface="Tahoma" pitchFamily="34" charset="0"/>
              </a:rPr>
              <a:t>or</a:t>
            </a:r>
            <a:r>
              <a:rPr lang="en-US" sz="1200" b="1" spc="-90" dirty="0" smtClean="0">
                <a:solidFill>
                  <a:srgbClr val="00421E"/>
                </a:solidFill>
                <a:latin typeface="Tahoma" pitchFamily="34" charset="0"/>
                <a:ea typeface="Tahoma" pitchFamily="34" charset="0"/>
                <a:cs typeface="Tahoma" pitchFamily="34" charset="0"/>
              </a:rPr>
              <a:t> </a:t>
            </a:r>
            <a:r>
              <a:rPr lang="en-US" sz="1200" b="1" spc="25" dirty="0" smtClean="0">
                <a:solidFill>
                  <a:srgbClr val="00421E"/>
                </a:solidFill>
                <a:latin typeface="Tahoma" pitchFamily="34" charset="0"/>
                <a:ea typeface="Tahoma" pitchFamily="34" charset="0"/>
                <a:cs typeface="Tahoma" pitchFamily="34" charset="0"/>
              </a:rPr>
              <a:t>through</a:t>
            </a:r>
            <a:r>
              <a:rPr lang="en-US" sz="1200" b="1" spc="-90" dirty="0" smtClean="0">
                <a:solidFill>
                  <a:srgbClr val="00421E"/>
                </a:solidFill>
                <a:latin typeface="Tahoma" pitchFamily="34" charset="0"/>
                <a:ea typeface="Tahoma" pitchFamily="34" charset="0"/>
                <a:cs typeface="Tahoma" pitchFamily="34" charset="0"/>
              </a:rPr>
              <a:t> </a:t>
            </a:r>
            <a:r>
              <a:rPr lang="en-US" sz="1200" b="1" spc="40" dirty="0" smtClean="0">
                <a:solidFill>
                  <a:srgbClr val="00421E"/>
                </a:solidFill>
                <a:latin typeface="Tahoma" pitchFamily="34" charset="0"/>
                <a:ea typeface="Tahoma" pitchFamily="34" charset="0"/>
                <a:cs typeface="Tahoma" pitchFamily="34" charset="0"/>
              </a:rPr>
              <a:t>Demand</a:t>
            </a:r>
            <a:r>
              <a:rPr lang="en-US" sz="1200" b="1" spc="-95" dirty="0" smtClean="0">
                <a:solidFill>
                  <a:srgbClr val="00421E"/>
                </a:solidFill>
                <a:latin typeface="Tahoma" pitchFamily="34" charset="0"/>
                <a:ea typeface="Tahoma" pitchFamily="34" charset="0"/>
                <a:cs typeface="Tahoma" pitchFamily="34" charset="0"/>
              </a:rPr>
              <a:t> </a:t>
            </a:r>
            <a:r>
              <a:rPr lang="en-US" sz="1200" b="1" dirty="0" smtClean="0">
                <a:solidFill>
                  <a:srgbClr val="00421E"/>
                </a:solidFill>
                <a:latin typeface="Tahoma" pitchFamily="34" charset="0"/>
                <a:ea typeface="Tahoma" pitchFamily="34" charset="0"/>
                <a:cs typeface="Tahoma" pitchFamily="34" charset="0"/>
              </a:rPr>
              <a:t>Draft</a:t>
            </a:r>
            <a:r>
              <a:rPr lang="en-US" sz="1200" b="1" spc="-90" dirty="0" smtClean="0">
                <a:solidFill>
                  <a:srgbClr val="00421E"/>
                </a:solidFill>
                <a:latin typeface="Tahoma" pitchFamily="34" charset="0"/>
                <a:ea typeface="Tahoma" pitchFamily="34" charset="0"/>
                <a:cs typeface="Tahoma" pitchFamily="34" charset="0"/>
              </a:rPr>
              <a:t> </a:t>
            </a:r>
            <a:r>
              <a:rPr lang="en-US" sz="1200" b="1" spc="20" dirty="0" smtClean="0">
                <a:solidFill>
                  <a:srgbClr val="00421E"/>
                </a:solidFill>
                <a:latin typeface="Tahoma" pitchFamily="34" charset="0"/>
                <a:ea typeface="Tahoma" pitchFamily="34" charset="0"/>
                <a:cs typeface="Tahoma" pitchFamily="34" charset="0"/>
              </a:rPr>
              <a:t>in</a:t>
            </a:r>
            <a:r>
              <a:rPr lang="en-US" sz="1200" b="1" spc="-90" dirty="0" smtClean="0">
                <a:solidFill>
                  <a:srgbClr val="00421E"/>
                </a:solidFill>
                <a:latin typeface="Tahoma" pitchFamily="34" charset="0"/>
                <a:ea typeface="Tahoma" pitchFamily="34" charset="0"/>
                <a:cs typeface="Tahoma" pitchFamily="34" charset="0"/>
              </a:rPr>
              <a:t> </a:t>
            </a:r>
            <a:r>
              <a:rPr lang="en-US" sz="1200" b="1" spc="-20" dirty="0" smtClean="0">
                <a:solidFill>
                  <a:srgbClr val="00421E"/>
                </a:solidFill>
                <a:latin typeface="Tahoma" pitchFamily="34" charset="0"/>
                <a:ea typeface="Tahoma" pitchFamily="34" charset="0"/>
                <a:cs typeface="Tahoma" pitchFamily="34" charset="0"/>
              </a:rPr>
              <a:t>favour</a:t>
            </a:r>
            <a:r>
              <a:rPr lang="en-US" sz="1200" b="1" spc="-95" dirty="0" smtClean="0">
                <a:solidFill>
                  <a:srgbClr val="00421E"/>
                </a:solidFill>
                <a:latin typeface="Tahoma" pitchFamily="34" charset="0"/>
                <a:ea typeface="Tahoma" pitchFamily="34" charset="0"/>
                <a:cs typeface="Tahoma" pitchFamily="34" charset="0"/>
              </a:rPr>
              <a:t>   </a:t>
            </a:r>
            <a:r>
              <a:rPr lang="en-US" sz="1200" b="1" dirty="0" smtClean="0">
                <a:solidFill>
                  <a:srgbClr val="00421E"/>
                </a:solidFill>
                <a:latin typeface="Tahoma" pitchFamily="34" charset="0"/>
                <a:ea typeface="Tahoma" pitchFamily="34" charset="0"/>
                <a:cs typeface="Tahoma" pitchFamily="34" charset="0"/>
              </a:rPr>
              <a:t>of</a:t>
            </a:r>
            <a:r>
              <a:rPr lang="en-US" sz="1200" b="1" spc="-90" dirty="0" smtClean="0">
                <a:solidFill>
                  <a:srgbClr val="00421E"/>
                </a:solidFill>
                <a:latin typeface="Tahoma" pitchFamily="34" charset="0"/>
                <a:ea typeface="Tahoma" pitchFamily="34" charset="0"/>
                <a:cs typeface="Tahoma" pitchFamily="34" charset="0"/>
              </a:rPr>
              <a:t> </a:t>
            </a:r>
            <a:r>
              <a:rPr lang="en-US" sz="1200" b="1" spc="-90" dirty="0" smtClean="0">
                <a:solidFill>
                  <a:srgbClr val="FF0000"/>
                </a:solidFill>
                <a:latin typeface="Tahoma" pitchFamily="34" charset="0"/>
                <a:ea typeface="Tahoma" pitchFamily="34" charset="0"/>
                <a:cs typeface="Tahoma" pitchFamily="34" charset="0"/>
              </a:rPr>
              <a:t>“ICPMMM2024</a:t>
            </a:r>
            <a:r>
              <a:rPr lang="en-US" sz="1200" b="1" spc="-45" dirty="0" smtClean="0">
                <a:solidFill>
                  <a:srgbClr val="FF0000"/>
                </a:solidFill>
                <a:latin typeface="Tahoma" pitchFamily="34" charset="0"/>
                <a:ea typeface="Tahoma" pitchFamily="34" charset="0"/>
                <a:cs typeface="Tahoma" pitchFamily="34" charset="0"/>
              </a:rPr>
              <a:t>” </a:t>
            </a:r>
            <a:r>
              <a:rPr lang="en-US" sz="1200" b="1" spc="-375" dirty="0" smtClean="0">
                <a:solidFill>
                  <a:srgbClr val="FF0000"/>
                </a:solidFill>
                <a:latin typeface="Tahoma" pitchFamily="34" charset="0"/>
                <a:ea typeface="Tahoma" pitchFamily="34" charset="0"/>
                <a:cs typeface="Tahoma" pitchFamily="34" charset="0"/>
              </a:rPr>
              <a:t> </a:t>
            </a:r>
            <a:r>
              <a:rPr lang="en-US" sz="1200" b="1" dirty="0" smtClean="0">
                <a:solidFill>
                  <a:srgbClr val="00421E"/>
                </a:solidFill>
                <a:latin typeface="Tahoma" pitchFamily="34" charset="0"/>
                <a:ea typeface="Tahoma" pitchFamily="34" charset="0"/>
                <a:cs typeface="Tahoma" pitchFamily="34" charset="0"/>
              </a:rPr>
              <a:t>payable</a:t>
            </a:r>
            <a:r>
              <a:rPr lang="en-US" sz="1200" b="1" spc="-105" dirty="0" smtClean="0">
                <a:solidFill>
                  <a:srgbClr val="00421E"/>
                </a:solidFill>
                <a:latin typeface="Tahoma" pitchFamily="34" charset="0"/>
                <a:ea typeface="Tahoma" pitchFamily="34" charset="0"/>
                <a:cs typeface="Tahoma" pitchFamily="34" charset="0"/>
              </a:rPr>
              <a:t> </a:t>
            </a:r>
            <a:r>
              <a:rPr lang="en-US" sz="1200" b="1" dirty="0" smtClean="0">
                <a:solidFill>
                  <a:srgbClr val="00421E"/>
                </a:solidFill>
                <a:latin typeface="Tahoma" pitchFamily="34" charset="0"/>
                <a:ea typeface="Tahoma" pitchFamily="34" charset="0"/>
                <a:cs typeface="Tahoma" pitchFamily="34" charset="0"/>
              </a:rPr>
              <a:t>at</a:t>
            </a:r>
            <a:r>
              <a:rPr lang="en-US" sz="1200" b="1" spc="-100" dirty="0" smtClean="0">
                <a:solidFill>
                  <a:srgbClr val="00421E"/>
                </a:solidFill>
                <a:latin typeface="Tahoma" pitchFamily="34" charset="0"/>
                <a:ea typeface="Tahoma" pitchFamily="34" charset="0"/>
                <a:cs typeface="Tahoma" pitchFamily="34" charset="0"/>
              </a:rPr>
              <a:t> </a:t>
            </a:r>
            <a:r>
              <a:rPr lang="en-US" sz="1200" b="1" spc="-5" dirty="0" smtClean="0">
                <a:solidFill>
                  <a:srgbClr val="00421E"/>
                </a:solidFill>
                <a:latin typeface="Tahoma" pitchFamily="34" charset="0"/>
                <a:ea typeface="Tahoma" pitchFamily="34" charset="0"/>
                <a:cs typeface="Tahoma" pitchFamily="34" charset="0"/>
              </a:rPr>
              <a:t>Kolkata</a:t>
            </a:r>
            <a:endParaRPr lang="en-US" sz="1200" b="1" dirty="0">
              <a:solidFill>
                <a:srgbClr val="00421E"/>
              </a:solidFill>
              <a:latin typeface="Tahoma" pitchFamily="34" charset="0"/>
              <a:ea typeface="Tahoma" pitchFamily="34" charset="0"/>
              <a:cs typeface="Tahoma" pitchFamily="34" charset="0"/>
            </a:endParaRPr>
          </a:p>
        </p:txBody>
      </p:sp>
      <p:sp>
        <p:nvSpPr>
          <p:cNvPr id="6146" name="AutoShape 2" descr="C:\Users\INDRAJIT\Downloads\ADEMIssue-5_fi.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en-US"/>
          </a:p>
        </p:txBody>
      </p:sp>
      <p:sp>
        <p:nvSpPr>
          <p:cNvPr id="6148" name="AutoShape 4" descr="C:\Users\INDRAJIT\Downloads\ADEMIssue-5_fi.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en-US"/>
          </a:p>
        </p:txBody>
      </p:sp>
      <p:sp>
        <p:nvSpPr>
          <p:cNvPr id="6150" name="AutoShape 6" descr="C:\Users\INDRAJIT\Downloads\ADEMIssue-5_fi.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en-US"/>
          </a:p>
        </p:txBody>
      </p:sp>
      <p:graphicFrame>
        <p:nvGraphicFramePr>
          <p:cNvPr id="73" name="Table 72"/>
          <p:cNvGraphicFramePr>
            <a:graphicFrameLocks noGrp="1"/>
          </p:cNvGraphicFramePr>
          <p:nvPr/>
        </p:nvGraphicFramePr>
        <p:xfrm>
          <a:off x="1371601" y="4632022"/>
          <a:ext cx="5410199" cy="2468880"/>
        </p:xfrm>
        <a:graphic>
          <a:graphicData uri="http://schemas.openxmlformats.org/drawingml/2006/table">
            <a:tbl>
              <a:tblPr firstRow="1" bandRow="1">
                <a:tableStyleId>{5FD0F851-EC5A-4D38-B0AD-8093EC10F338}</a:tableStyleId>
              </a:tblPr>
              <a:tblGrid>
                <a:gridCol w="2097833"/>
                <a:gridCol w="2097833"/>
                <a:gridCol w="1214533"/>
              </a:tblGrid>
              <a:tr h="457200">
                <a:tc>
                  <a:txBody>
                    <a:bodyPr/>
                    <a:lstStyle/>
                    <a:p>
                      <a:pPr algn="ctr"/>
                      <a:r>
                        <a:rPr lang="en-US" dirty="0" smtClean="0">
                          <a:latin typeface="Algerian" pitchFamily="82" charset="0"/>
                        </a:rPr>
                        <a:t>CATEGORY</a:t>
                      </a:r>
                      <a:endParaRPr lang="en-US" dirty="0">
                        <a:solidFill>
                          <a:srgbClr val="FF0000"/>
                        </a:solidFill>
                        <a:latin typeface="Algerian" pitchFamily="82" charset="0"/>
                      </a:endParaRPr>
                    </a:p>
                  </a:txBody>
                  <a:tcPr/>
                </a:tc>
                <a:tc>
                  <a:txBody>
                    <a:bodyPr/>
                    <a:lstStyle/>
                    <a:p>
                      <a:pPr algn="ctr"/>
                      <a:r>
                        <a:rPr lang="en-US" dirty="0" smtClean="0">
                          <a:latin typeface="Algerian" pitchFamily="82" charset="0"/>
                        </a:rPr>
                        <a:t>INR</a:t>
                      </a:r>
                      <a:endParaRPr lang="en-US" dirty="0">
                        <a:solidFill>
                          <a:srgbClr val="FF0000"/>
                        </a:solidFill>
                        <a:latin typeface="Algerian" pitchFamily="82" charset="0"/>
                      </a:endParaRPr>
                    </a:p>
                  </a:txBody>
                  <a:tcPr/>
                </a:tc>
                <a:tc>
                  <a:txBody>
                    <a:bodyPr/>
                    <a:lstStyle/>
                    <a:p>
                      <a:pPr algn="ctr"/>
                      <a:r>
                        <a:rPr lang="en-US" dirty="0" smtClean="0">
                          <a:latin typeface="Algerian" pitchFamily="82" charset="0"/>
                        </a:rPr>
                        <a:t>USD</a:t>
                      </a:r>
                      <a:endParaRPr lang="en-US" dirty="0">
                        <a:solidFill>
                          <a:srgbClr val="FF0000"/>
                        </a:solidFill>
                        <a:latin typeface="Algerian" pitchFamily="82" charset="0"/>
                      </a:endParaRPr>
                    </a:p>
                  </a:txBody>
                  <a:tcPr/>
                </a:tc>
              </a:tr>
              <a:tr h="457200">
                <a:tc>
                  <a:txBody>
                    <a:bodyPr/>
                    <a:lstStyle/>
                    <a:p>
                      <a:pPr algn="ctr"/>
                      <a:r>
                        <a:rPr lang="en-US" dirty="0" smtClean="0">
                          <a:latin typeface="Algerian" pitchFamily="82" charset="0"/>
                        </a:rPr>
                        <a:t>ACADEMICS</a:t>
                      </a:r>
                      <a:endParaRPr lang="en-US" dirty="0">
                        <a:solidFill>
                          <a:srgbClr val="FF0000"/>
                        </a:solidFill>
                        <a:latin typeface="Algerian" pitchFamily="82" charset="0"/>
                      </a:endParaRPr>
                    </a:p>
                  </a:txBody>
                  <a:tcPr/>
                </a:tc>
                <a:tc>
                  <a:txBody>
                    <a:bodyPr/>
                    <a:lstStyle/>
                    <a:p>
                      <a:pPr algn="ctr"/>
                      <a:r>
                        <a:rPr lang="en-US" dirty="0" smtClean="0">
                          <a:latin typeface="Algerian" pitchFamily="82" charset="0"/>
                        </a:rPr>
                        <a:t>8000</a:t>
                      </a:r>
                      <a:endParaRPr lang="en-US" dirty="0">
                        <a:solidFill>
                          <a:srgbClr val="FF0000"/>
                        </a:solidFill>
                        <a:latin typeface="Algerian" pitchFamily="82" charset="0"/>
                      </a:endParaRPr>
                    </a:p>
                  </a:txBody>
                  <a:tcPr/>
                </a:tc>
                <a:tc>
                  <a:txBody>
                    <a:bodyPr/>
                    <a:lstStyle/>
                    <a:p>
                      <a:pPr algn="ctr"/>
                      <a:r>
                        <a:rPr lang="en-US" dirty="0" smtClean="0">
                          <a:latin typeface="Algerian" pitchFamily="82" charset="0"/>
                        </a:rPr>
                        <a:t>450</a:t>
                      </a:r>
                      <a:endParaRPr lang="en-US" dirty="0">
                        <a:solidFill>
                          <a:srgbClr val="FF0000"/>
                        </a:solidFill>
                        <a:latin typeface="Algerian" pitchFamily="82" charset="0"/>
                      </a:endParaRPr>
                    </a:p>
                  </a:txBody>
                  <a:tcPr/>
                </a:tc>
              </a:tr>
              <a:tr h="457200">
                <a:tc>
                  <a:txBody>
                    <a:bodyPr/>
                    <a:lstStyle/>
                    <a:p>
                      <a:pPr algn="ctr"/>
                      <a:r>
                        <a:rPr lang="en-US" dirty="0" smtClean="0">
                          <a:latin typeface="Algerian" pitchFamily="82" charset="0"/>
                        </a:rPr>
                        <a:t>INDUSTRY</a:t>
                      </a:r>
                      <a:endParaRPr lang="en-US" dirty="0">
                        <a:solidFill>
                          <a:srgbClr val="FF0000"/>
                        </a:solidFill>
                        <a:latin typeface="Algerian" pitchFamily="82" charset="0"/>
                      </a:endParaRPr>
                    </a:p>
                  </a:txBody>
                  <a:tcPr/>
                </a:tc>
                <a:tc>
                  <a:txBody>
                    <a:bodyPr/>
                    <a:lstStyle/>
                    <a:p>
                      <a:pPr algn="ctr"/>
                      <a:r>
                        <a:rPr lang="en-US" dirty="0" smtClean="0">
                          <a:latin typeface="Algerian" pitchFamily="82" charset="0"/>
                        </a:rPr>
                        <a:t>9000</a:t>
                      </a:r>
                      <a:endParaRPr lang="en-US" dirty="0">
                        <a:solidFill>
                          <a:srgbClr val="FF0000"/>
                        </a:solidFill>
                        <a:latin typeface="Algerian" pitchFamily="82" charset="0"/>
                      </a:endParaRPr>
                    </a:p>
                  </a:txBody>
                  <a:tcPr/>
                </a:tc>
                <a:tc>
                  <a:txBody>
                    <a:bodyPr/>
                    <a:lstStyle/>
                    <a:p>
                      <a:pPr algn="ctr"/>
                      <a:r>
                        <a:rPr lang="en-US" dirty="0" smtClean="0">
                          <a:latin typeface="Algerian" pitchFamily="82" charset="0"/>
                        </a:rPr>
                        <a:t>600</a:t>
                      </a:r>
                      <a:endParaRPr lang="en-US" dirty="0">
                        <a:solidFill>
                          <a:srgbClr val="FF0000"/>
                        </a:solidFill>
                        <a:latin typeface="Algerian" pitchFamily="82" charset="0"/>
                      </a:endParaRPr>
                    </a:p>
                  </a:txBody>
                  <a:tcPr/>
                </a:tc>
              </a:tr>
              <a:tr h="457200">
                <a:tc>
                  <a:txBody>
                    <a:bodyPr/>
                    <a:lstStyle/>
                    <a:p>
                      <a:pPr algn="ctr"/>
                      <a:r>
                        <a:rPr lang="en-US" dirty="0" smtClean="0">
                          <a:latin typeface="Algerian" pitchFamily="82" charset="0"/>
                        </a:rPr>
                        <a:t>students</a:t>
                      </a:r>
                      <a:endParaRPr lang="en-US" dirty="0">
                        <a:solidFill>
                          <a:srgbClr val="FF0000"/>
                        </a:solidFill>
                        <a:latin typeface="Algerian" pitchFamily="82" charset="0"/>
                      </a:endParaRPr>
                    </a:p>
                  </a:txBody>
                  <a:tcPr/>
                </a:tc>
                <a:tc>
                  <a:txBody>
                    <a:bodyPr/>
                    <a:lstStyle/>
                    <a:p>
                      <a:pPr algn="ctr"/>
                      <a:r>
                        <a:rPr lang="en-US" dirty="0" smtClean="0">
                          <a:latin typeface="Algerian" pitchFamily="82" charset="0"/>
                        </a:rPr>
                        <a:t>4000</a:t>
                      </a:r>
                      <a:endParaRPr lang="en-US" dirty="0">
                        <a:solidFill>
                          <a:srgbClr val="FF0000"/>
                        </a:solidFill>
                        <a:latin typeface="Algerian" pitchFamily="82" charset="0"/>
                      </a:endParaRPr>
                    </a:p>
                  </a:txBody>
                  <a:tcPr/>
                </a:tc>
                <a:tc>
                  <a:txBody>
                    <a:bodyPr/>
                    <a:lstStyle/>
                    <a:p>
                      <a:pPr algn="ctr"/>
                      <a:r>
                        <a:rPr lang="en-US" dirty="0" smtClean="0">
                          <a:latin typeface="Algerian" pitchFamily="82" charset="0"/>
                        </a:rPr>
                        <a:t>300</a:t>
                      </a:r>
                      <a:endParaRPr lang="en-US" dirty="0">
                        <a:solidFill>
                          <a:srgbClr val="FF0000"/>
                        </a:solidFill>
                        <a:latin typeface="Algerian" pitchFamily="82" charset="0"/>
                      </a:endParaRPr>
                    </a:p>
                  </a:txBody>
                  <a:tcPr/>
                </a:tc>
              </a:tr>
              <a:tr h="457200">
                <a:tc>
                  <a:txBody>
                    <a:bodyPr/>
                    <a:lstStyle/>
                    <a:p>
                      <a:pPr algn="ctr"/>
                      <a:r>
                        <a:rPr lang="en-US" dirty="0" smtClean="0">
                          <a:latin typeface="Algerian" pitchFamily="82" charset="0"/>
                        </a:rPr>
                        <a:t>ACCOMPANY/</a:t>
                      </a:r>
                      <a:r>
                        <a:rPr lang="en-US" baseline="0" dirty="0" smtClean="0">
                          <a:latin typeface="Algerian" pitchFamily="82" charset="0"/>
                        </a:rPr>
                        <a:t> SPOUSE</a:t>
                      </a:r>
                      <a:endParaRPr lang="en-US" dirty="0">
                        <a:solidFill>
                          <a:srgbClr val="FF0000"/>
                        </a:solidFill>
                        <a:latin typeface="Algerian" pitchFamily="82" charset="0"/>
                      </a:endParaRPr>
                    </a:p>
                  </a:txBody>
                  <a:tcPr/>
                </a:tc>
                <a:tc>
                  <a:txBody>
                    <a:bodyPr/>
                    <a:lstStyle/>
                    <a:p>
                      <a:pPr algn="ctr"/>
                      <a:r>
                        <a:rPr lang="en-US" dirty="0" smtClean="0">
                          <a:latin typeface="Algerian" pitchFamily="82" charset="0"/>
                        </a:rPr>
                        <a:t>4000</a:t>
                      </a:r>
                      <a:endParaRPr lang="en-US" dirty="0">
                        <a:solidFill>
                          <a:srgbClr val="FF0000"/>
                        </a:solidFill>
                        <a:latin typeface="Algerian" pitchFamily="82" charset="0"/>
                      </a:endParaRPr>
                    </a:p>
                  </a:txBody>
                  <a:tcPr/>
                </a:tc>
                <a:tc>
                  <a:txBody>
                    <a:bodyPr/>
                    <a:lstStyle/>
                    <a:p>
                      <a:pPr algn="ctr"/>
                      <a:r>
                        <a:rPr lang="en-US" dirty="0" smtClean="0">
                          <a:latin typeface="Algerian" pitchFamily="82" charset="0"/>
                        </a:rPr>
                        <a:t>300</a:t>
                      </a:r>
                      <a:endParaRPr lang="en-US" dirty="0">
                        <a:solidFill>
                          <a:srgbClr val="FF0000"/>
                        </a:solidFill>
                        <a:latin typeface="Algerian" pitchFamily="82" charset="0"/>
                      </a:endParaRPr>
                    </a:p>
                  </a:txBody>
                  <a:tcPr/>
                </a:tc>
              </a:tr>
            </a:tbl>
          </a:graphicData>
        </a:graphic>
      </p:graphicFrame>
      <p:sp>
        <p:nvSpPr>
          <p:cNvPr id="74" name="TextBox 73"/>
          <p:cNvSpPr txBox="1"/>
          <p:nvPr/>
        </p:nvSpPr>
        <p:spPr>
          <a:xfrm>
            <a:off x="742928" y="7696200"/>
            <a:ext cx="5257800" cy="461665"/>
          </a:xfrm>
          <a:prstGeom prst="rect">
            <a:avLst/>
          </a:prstGeom>
          <a:noFill/>
        </p:spPr>
        <p:txBody>
          <a:bodyPr wrap="square" rtlCol="0">
            <a:spAutoFit/>
          </a:bodyPr>
          <a:lstStyle/>
          <a:p>
            <a:r>
              <a:rPr lang="en-US" sz="2400" b="1" dirty="0" smtClean="0">
                <a:solidFill>
                  <a:schemeClr val="accent2">
                    <a:lumMod val="50000"/>
                  </a:schemeClr>
                </a:solidFill>
                <a:latin typeface="Tahoma" pitchFamily="34" charset="0"/>
                <a:ea typeface="Tahoma" pitchFamily="34" charset="0"/>
                <a:cs typeface="Tahoma" pitchFamily="34" charset="0"/>
              </a:rPr>
              <a:t>Registration and Payment Link</a:t>
            </a:r>
            <a:r>
              <a:rPr lang="en-US" sz="2400" b="1" dirty="0" smtClean="0">
                <a:latin typeface="Tahoma" pitchFamily="34" charset="0"/>
                <a:ea typeface="Tahoma" pitchFamily="34" charset="0"/>
                <a:cs typeface="Tahoma" pitchFamily="34" charset="0"/>
              </a:rPr>
              <a:t> :</a:t>
            </a:r>
            <a:endParaRPr lang="en-US" sz="2400" b="1" dirty="0">
              <a:latin typeface="Tahoma" pitchFamily="34" charset="0"/>
              <a:ea typeface="Tahoma" pitchFamily="34" charset="0"/>
              <a:cs typeface="Tahoma" pitchFamily="34" charset="0"/>
            </a:endParaRPr>
          </a:p>
        </p:txBody>
      </p:sp>
      <p:sp>
        <p:nvSpPr>
          <p:cNvPr id="37" name="object 12"/>
          <p:cNvSpPr txBox="1"/>
          <p:nvPr/>
        </p:nvSpPr>
        <p:spPr>
          <a:xfrm>
            <a:off x="314300" y="341599"/>
            <a:ext cx="7072362" cy="258445"/>
          </a:xfrm>
          <a:prstGeom prst="rect">
            <a:avLst/>
          </a:prstGeom>
        </p:spPr>
        <p:txBody>
          <a:bodyPr vert="horz" wrap="square" lIns="0" tIns="12700" rIns="0" bIns="0" rtlCol="0">
            <a:spAutoFit/>
          </a:bodyPr>
          <a:lstStyle/>
          <a:p>
            <a:pPr marL="12700">
              <a:lnSpc>
                <a:spcPct val="100000"/>
              </a:lnSpc>
              <a:spcBef>
                <a:spcPts val="100"/>
              </a:spcBef>
            </a:pPr>
            <a:r>
              <a:rPr lang="en-US" sz="1600" spc="-65" dirty="0" smtClean="0">
                <a:solidFill>
                  <a:srgbClr val="131313"/>
                </a:solidFill>
                <a:latin typeface="Arial Black" panose="020B0A04020102020204"/>
                <a:cs typeface="Arial Black" panose="020B0A04020102020204"/>
              </a:rPr>
              <a:t>www.icpmmm2024.com                                                   ICPMMM2024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object 2"/>
          <p:cNvGrpSpPr/>
          <p:nvPr/>
        </p:nvGrpSpPr>
        <p:grpSpPr>
          <a:xfrm>
            <a:off x="0" y="0"/>
            <a:ext cx="7772400" cy="10058400"/>
            <a:chOff x="0" y="0"/>
            <a:chExt cx="7772400" cy="10058400"/>
          </a:xfrm>
        </p:grpSpPr>
        <p:pic>
          <p:nvPicPr>
            <p:cNvPr id="27" name="object 3"/>
            <p:cNvPicPr/>
            <p:nvPr/>
          </p:nvPicPr>
          <p:blipFill>
            <a:blip r:embed="rId2" cstate="print"/>
            <a:stretch>
              <a:fillRect/>
            </a:stretch>
          </p:blipFill>
          <p:spPr>
            <a:xfrm>
              <a:off x="0" y="0"/>
              <a:ext cx="7772400" cy="10058400"/>
            </a:xfrm>
            <a:prstGeom prst="rect">
              <a:avLst/>
            </a:prstGeom>
          </p:spPr>
          <p:style>
            <a:lnRef idx="1">
              <a:schemeClr val="dk1"/>
            </a:lnRef>
            <a:fillRef idx="2">
              <a:schemeClr val="dk1"/>
            </a:fillRef>
            <a:effectRef idx="1">
              <a:schemeClr val="dk1"/>
            </a:effectRef>
            <a:fontRef idx="minor">
              <a:schemeClr val="dk1"/>
            </a:fontRef>
          </p:style>
        </p:pic>
        <p:sp>
          <p:nvSpPr>
            <p:cNvPr id="29" name="object 4"/>
            <p:cNvSpPr/>
            <p:nvPr/>
          </p:nvSpPr>
          <p:spPr>
            <a:xfrm>
              <a:off x="457200" y="457200"/>
              <a:ext cx="6858000" cy="9036685"/>
            </a:xfrm>
            <a:custGeom>
              <a:avLst/>
              <a:gdLst/>
              <a:ahLst/>
              <a:cxnLst/>
              <a:rect l="l" t="t" r="r" b="b"/>
              <a:pathLst>
                <a:path w="6858000" h="9036685">
                  <a:moveTo>
                    <a:pt x="6629400" y="0"/>
                  </a:moveTo>
                  <a:lnTo>
                    <a:pt x="228600" y="0"/>
                  </a:lnTo>
                  <a:lnTo>
                    <a:pt x="182533" y="4644"/>
                  </a:lnTo>
                  <a:lnTo>
                    <a:pt x="139624" y="17966"/>
                  </a:lnTo>
                  <a:lnTo>
                    <a:pt x="100793" y="39045"/>
                  </a:lnTo>
                  <a:lnTo>
                    <a:pt x="66960" y="66960"/>
                  </a:lnTo>
                  <a:lnTo>
                    <a:pt x="39045" y="100793"/>
                  </a:lnTo>
                  <a:lnTo>
                    <a:pt x="17966" y="139624"/>
                  </a:lnTo>
                  <a:lnTo>
                    <a:pt x="4644" y="182533"/>
                  </a:lnTo>
                  <a:lnTo>
                    <a:pt x="0" y="228600"/>
                  </a:lnTo>
                  <a:lnTo>
                    <a:pt x="0" y="8808085"/>
                  </a:lnTo>
                  <a:lnTo>
                    <a:pt x="4644" y="8854151"/>
                  </a:lnTo>
                  <a:lnTo>
                    <a:pt x="17966" y="8897060"/>
                  </a:lnTo>
                  <a:lnTo>
                    <a:pt x="39045" y="8935891"/>
                  </a:lnTo>
                  <a:lnTo>
                    <a:pt x="66960" y="8969724"/>
                  </a:lnTo>
                  <a:lnTo>
                    <a:pt x="100793" y="8997639"/>
                  </a:lnTo>
                  <a:lnTo>
                    <a:pt x="139624" y="9018718"/>
                  </a:lnTo>
                  <a:lnTo>
                    <a:pt x="182533" y="9032040"/>
                  </a:lnTo>
                  <a:lnTo>
                    <a:pt x="228600" y="9036685"/>
                  </a:lnTo>
                  <a:lnTo>
                    <a:pt x="6629400" y="9036685"/>
                  </a:lnTo>
                  <a:lnTo>
                    <a:pt x="6675466" y="9032040"/>
                  </a:lnTo>
                  <a:lnTo>
                    <a:pt x="6718375" y="9018718"/>
                  </a:lnTo>
                  <a:lnTo>
                    <a:pt x="6757206" y="8997639"/>
                  </a:lnTo>
                  <a:lnTo>
                    <a:pt x="6791039" y="8969724"/>
                  </a:lnTo>
                  <a:lnTo>
                    <a:pt x="6818954" y="8935891"/>
                  </a:lnTo>
                  <a:lnTo>
                    <a:pt x="6840033" y="8897060"/>
                  </a:lnTo>
                  <a:lnTo>
                    <a:pt x="6853355" y="8854151"/>
                  </a:lnTo>
                  <a:lnTo>
                    <a:pt x="6858000" y="8808085"/>
                  </a:lnTo>
                  <a:lnTo>
                    <a:pt x="6858000" y="228600"/>
                  </a:lnTo>
                  <a:lnTo>
                    <a:pt x="6853355" y="182533"/>
                  </a:lnTo>
                  <a:lnTo>
                    <a:pt x="6840033" y="139624"/>
                  </a:lnTo>
                  <a:lnTo>
                    <a:pt x="6818954" y="100793"/>
                  </a:lnTo>
                  <a:lnTo>
                    <a:pt x="6791039" y="66960"/>
                  </a:lnTo>
                  <a:lnTo>
                    <a:pt x="6757206" y="39045"/>
                  </a:lnTo>
                  <a:lnTo>
                    <a:pt x="6718375" y="17966"/>
                  </a:lnTo>
                  <a:lnTo>
                    <a:pt x="6675466" y="4644"/>
                  </a:lnTo>
                  <a:lnTo>
                    <a:pt x="662940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a:p>
          </p:txBody>
        </p:sp>
      </p:grpSp>
      <p:pic>
        <p:nvPicPr>
          <p:cNvPr id="4108" name="Picture 12" descr="Abrasion Resistant Coating Service"/>
          <p:cNvPicPr>
            <a:picLocks noChangeAspect="1" noChangeArrowheads="1"/>
          </p:cNvPicPr>
          <p:nvPr/>
        </p:nvPicPr>
        <p:blipFill>
          <a:blip r:embed="rId3">
            <a:lum bright="68000" contrast="-67000"/>
          </a:blip>
          <a:srcRect/>
          <a:stretch>
            <a:fillRect/>
          </a:stretch>
        </p:blipFill>
        <p:spPr bwMode="auto">
          <a:xfrm>
            <a:off x="333665" y="314292"/>
            <a:ext cx="7052997" cy="9429816"/>
          </a:xfrm>
          <a:prstGeom prst="rect">
            <a:avLst/>
          </a:prstGeom>
          <a:noFill/>
        </p:spPr>
      </p:pic>
      <p:sp>
        <p:nvSpPr>
          <p:cNvPr id="8" name="object 8"/>
          <p:cNvSpPr txBox="1">
            <a:spLocks noGrp="1"/>
          </p:cNvSpPr>
          <p:nvPr>
            <p:ph type="title" idx="4294967295"/>
          </p:nvPr>
        </p:nvSpPr>
        <p:spPr>
          <a:xfrm>
            <a:off x="1314432" y="2886060"/>
            <a:ext cx="1754188" cy="482600"/>
          </a:xfrm>
          <a:prstGeom prst="rect">
            <a:avLst/>
          </a:prstGeom>
        </p:spPr>
        <p:txBody>
          <a:bodyPr vert="horz" wrap="square" lIns="0" tIns="12700" rIns="0" bIns="0" rtlCol="0">
            <a:spAutoFit/>
          </a:bodyPr>
          <a:lstStyle/>
          <a:p>
            <a:pPr marL="12700">
              <a:lnSpc>
                <a:spcPct val="100000"/>
              </a:lnSpc>
              <a:spcBef>
                <a:spcPts val="100"/>
              </a:spcBef>
            </a:pPr>
            <a:r>
              <a:rPr sz="3000" spc="50" dirty="0">
                <a:solidFill>
                  <a:srgbClr val="00421E"/>
                </a:solidFill>
                <a:latin typeface="Tahoma" pitchFamily="34" charset="0"/>
                <a:ea typeface="Tahoma" pitchFamily="34" charset="0"/>
                <a:cs typeface="Tahoma" pitchFamily="34" charset="0"/>
              </a:rPr>
              <a:t>Sou</a:t>
            </a:r>
            <a:r>
              <a:rPr sz="3000" spc="-5" dirty="0">
                <a:solidFill>
                  <a:srgbClr val="00421E"/>
                </a:solidFill>
                <a:latin typeface="Tahoma" pitchFamily="34" charset="0"/>
                <a:ea typeface="Tahoma" pitchFamily="34" charset="0"/>
                <a:cs typeface="Tahoma" pitchFamily="34" charset="0"/>
              </a:rPr>
              <a:t>v</a:t>
            </a:r>
            <a:r>
              <a:rPr sz="3000" spc="30" dirty="0">
                <a:solidFill>
                  <a:srgbClr val="00421E"/>
                </a:solidFill>
                <a:latin typeface="Tahoma" pitchFamily="34" charset="0"/>
                <a:ea typeface="Tahoma" pitchFamily="34" charset="0"/>
                <a:cs typeface="Tahoma" pitchFamily="34" charset="0"/>
              </a:rPr>
              <a:t>enir</a:t>
            </a:r>
            <a:endParaRPr sz="3000">
              <a:solidFill>
                <a:srgbClr val="00421E"/>
              </a:solidFill>
              <a:latin typeface="Tahoma" pitchFamily="34" charset="0"/>
              <a:ea typeface="Tahoma" pitchFamily="34" charset="0"/>
              <a:cs typeface="Tahoma" pitchFamily="34" charset="0"/>
            </a:endParaRPr>
          </a:p>
        </p:txBody>
      </p:sp>
      <p:sp>
        <p:nvSpPr>
          <p:cNvPr id="25" name="object 25"/>
          <p:cNvSpPr/>
          <p:nvPr/>
        </p:nvSpPr>
        <p:spPr>
          <a:xfrm>
            <a:off x="671490" y="2886060"/>
            <a:ext cx="601345" cy="601345"/>
          </a:xfrm>
          <a:custGeom>
            <a:avLst/>
            <a:gdLst/>
            <a:ahLst/>
            <a:cxnLst/>
            <a:rect l="l" t="t" r="r" b="b"/>
            <a:pathLst>
              <a:path w="601344" h="601344">
                <a:moveTo>
                  <a:pt x="489038" y="188899"/>
                </a:moveTo>
                <a:lnTo>
                  <a:pt x="488149" y="185089"/>
                </a:lnTo>
                <a:lnTo>
                  <a:pt x="487387" y="181406"/>
                </a:lnTo>
                <a:lnTo>
                  <a:pt x="484847" y="178485"/>
                </a:lnTo>
                <a:lnTo>
                  <a:pt x="481545" y="176707"/>
                </a:lnTo>
                <a:lnTo>
                  <a:pt x="456526" y="164185"/>
                </a:lnTo>
                <a:lnTo>
                  <a:pt x="456526" y="192074"/>
                </a:lnTo>
                <a:lnTo>
                  <a:pt x="422363" y="234746"/>
                </a:lnTo>
                <a:lnTo>
                  <a:pt x="397852" y="222478"/>
                </a:lnTo>
                <a:lnTo>
                  <a:pt x="397852" y="250494"/>
                </a:lnTo>
                <a:lnTo>
                  <a:pt x="300570" y="299135"/>
                </a:lnTo>
                <a:lnTo>
                  <a:pt x="288251" y="292976"/>
                </a:lnTo>
                <a:lnTo>
                  <a:pt x="288251" y="348792"/>
                </a:lnTo>
                <a:lnTo>
                  <a:pt x="288251" y="455599"/>
                </a:lnTo>
                <a:lnTo>
                  <a:pt x="187921" y="405561"/>
                </a:lnTo>
                <a:lnTo>
                  <a:pt x="187921" y="358444"/>
                </a:lnTo>
                <a:lnTo>
                  <a:pt x="245071" y="386892"/>
                </a:lnTo>
                <a:lnTo>
                  <a:pt x="245071" y="387019"/>
                </a:lnTo>
                <a:lnTo>
                  <a:pt x="245579" y="387019"/>
                </a:lnTo>
                <a:lnTo>
                  <a:pt x="247103" y="387781"/>
                </a:lnTo>
                <a:lnTo>
                  <a:pt x="248881" y="388289"/>
                </a:lnTo>
                <a:lnTo>
                  <a:pt x="250532" y="388289"/>
                </a:lnTo>
                <a:lnTo>
                  <a:pt x="250532" y="388162"/>
                </a:lnTo>
                <a:lnTo>
                  <a:pt x="252183" y="388162"/>
                </a:lnTo>
                <a:lnTo>
                  <a:pt x="253707" y="387781"/>
                </a:lnTo>
                <a:lnTo>
                  <a:pt x="255231" y="387146"/>
                </a:lnTo>
                <a:lnTo>
                  <a:pt x="255612" y="387019"/>
                </a:lnTo>
                <a:lnTo>
                  <a:pt x="255866" y="386892"/>
                </a:lnTo>
                <a:lnTo>
                  <a:pt x="256247" y="386765"/>
                </a:lnTo>
                <a:lnTo>
                  <a:pt x="257771" y="386003"/>
                </a:lnTo>
                <a:lnTo>
                  <a:pt x="259041" y="384987"/>
                </a:lnTo>
                <a:lnTo>
                  <a:pt x="260057" y="383717"/>
                </a:lnTo>
                <a:lnTo>
                  <a:pt x="260057" y="383590"/>
                </a:lnTo>
                <a:lnTo>
                  <a:pt x="260311" y="383590"/>
                </a:lnTo>
                <a:lnTo>
                  <a:pt x="260311" y="383463"/>
                </a:lnTo>
                <a:lnTo>
                  <a:pt x="279234" y="359968"/>
                </a:lnTo>
                <a:lnTo>
                  <a:pt x="288251" y="348792"/>
                </a:lnTo>
                <a:lnTo>
                  <a:pt x="288251" y="292976"/>
                </a:lnTo>
                <a:lnTo>
                  <a:pt x="281139" y="289420"/>
                </a:lnTo>
                <a:lnTo>
                  <a:pt x="281139" y="317296"/>
                </a:lnTo>
                <a:lnTo>
                  <a:pt x="247103" y="359968"/>
                </a:lnTo>
                <a:lnTo>
                  <a:pt x="244055" y="358444"/>
                </a:lnTo>
                <a:lnTo>
                  <a:pt x="144741" y="308787"/>
                </a:lnTo>
                <a:lnTo>
                  <a:pt x="178777" y="266242"/>
                </a:lnTo>
                <a:lnTo>
                  <a:pt x="281139" y="317296"/>
                </a:lnTo>
                <a:lnTo>
                  <a:pt x="281139" y="289420"/>
                </a:lnTo>
                <a:lnTo>
                  <a:pt x="234861" y="266242"/>
                </a:lnTo>
                <a:lnTo>
                  <a:pt x="203415" y="250494"/>
                </a:lnTo>
                <a:lnTo>
                  <a:pt x="234861" y="234746"/>
                </a:lnTo>
                <a:lnTo>
                  <a:pt x="300570" y="201853"/>
                </a:lnTo>
                <a:lnTo>
                  <a:pt x="397852" y="250494"/>
                </a:lnTo>
                <a:lnTo>
                  <a:pt x="397852" y="222478"/>
                </a:lnTo>
                <a:lnTo>
                  <a:pt x="356654" y="201853"/>
                </a:lnTo>
                <a:lnTo>
                  <a:pt x="320128" y="183565"/>
                </a:lnTo>
                <a:lnTo>
                  <a:pt x="332689" y="167817"/>
                </a:lnTo>
                <a:lnTo>
                  <a:pt x="354164" y="140893"/>
                </a:lnTo>
                <a:lnTo>
                  <a:pt x="456526" y="192074"/>
                </a:lnTo>
                <a:lnTo>
                  <a:pt x="456526" y="164185"/>
                </a:lnTo>
                <a:lnTo>
                  <a:pt x="410057" y="140893"/>
                </a:lnTo>
                <a:lnTo>
                  <a:pt x="356323" y="113969"/>
                </a:lnTo>
                <a:lnTo>
                  <a:pt x="350989" y="111429"/>
                </a:lnTo>
                <a:lnTo>
                  <a:pt x="344639" y="112826"/>
                </a:lnTo>
                <a:lnTo>
                  <a:pt x="340956" y="117525"/>
                </a:lnTo>
                <a:lnTo>
                  <a:pt x="300570" y="167817"/>
                </a:lnTo>
                <a:lnTo>
                  <a:pt x="281139" y="143560"/>
                </a:lnTo>
                <a:lnTo>
                  <a:pt x="281139" y="183565"/>
                </a:lnTo>
                <a:lnTo>
                  <a:pt x="178777" y="234746"/>
                </a:lnTo>
                <a:lnTo>
                  <a:pt x="144741" y="192074"/>
                </a:lnTo>
                <a:lnTo>
                  <a:pt x="247103" y="140893"/>
                </a:lnTo>
                <a:lnTo>
                  <a:pt x="281139" y="183565"/>
                </a:lnTo>
                <a:lnTo>
                  <a:pt x="281139" y="143560"/>
                </a:lnTo>
                <a:lnTo>
                  <a:pt x="279006" y="140893"/>
                </a:lnTo>
                <a:lnTo>
                  <a:pt x="260311" y="117525"/>
                </a:lnTo>
                <a:lnTo>
                  <a:pt x="256628" y="112826"/>
                </a:lnTo>
                <a:lnTo>
                  <a:pt x="119722" y="176707"/>
                </a:lnTo>
                <a:lnTo>
                  <a:pt x="113118" y="185089"/>
                </a:lnTo>
                <a:lnTo>
                  <a:pt x="112229" y="188899"/>
                </a:lnTo>
                <a:lnTo>
                  <a:pt x="113118" y="192709"/>
                </a:lnTo>
                <a:lnTo>
                  <a:pt x="115531" y="195630"/>
                </a:lnTo>
                <a:lnTo>
                  <a:pt x="159346" y="250494"/>
                </a:lnTo>
                <a:lnTo>
                  <a:pt x="115531" y="305231"/>
                </a:lnTo>
                <a:lnTo>
                  <a:pt x="115531" y="305866"/>
                </a:lnTo>
                <a:lnTo>
                  <a:pt x="115023" y="306374"/>
                </a:lnTo>
                <a:lnTo>
                  <a:pt x="114388" y="306882"/>
                </a:lnTo>
                <a:lnTo>
                  <a:pt x="114261" y="307517"/>
                </a:lnTo>
                <a:lnTo>
                  <a:pt x="110959" y="313613"/>
                </a:lnTo>
                <a:lnTo>
                  <a:pt x="113499" y="321233"/>
                </a:lnTo>
                <a:lnTo>
                  <a:pt x="119722" y="324281"/>
                </a:lnTo>
                <a:lnTo>
                  <a:pt x="162902" y="345871"/>
                </a:lnTo>
                <a:lnTo>
                  <a:pt x="162902" y="413816"/>
                </a:lnTo>
                <a:lnTo>
                  <a:pt x="163156" y="414451"/>
                </a:lnTo>
                <a:lnTo>
                  <a:pt x="163156" y="414959"/>
                </a:lnTo>
                <a:lnTo>
                  <a:pt x="163410" y="416864"/>
                </a:lnTo>
                <a:lnTo>
                  <a:pt x="163791" y="417626"/>
                </a:lnTo>
                <a:lnTo>
                  <a:pt x="164045" y="418261"/>
                </a:lnTo>
                <a:lnTo>
                  <a:pt x="164553" y="419023"/>
                </a:lnTo>
                <a:lnTo>
                  <a:pt x="165061" y="419531"/>
                </a:lnTo>
                <a:lnTo>
                  <a:pt x="165315" y="420420"/>
                </a:lnTo>
                <a:lnTo>
                  <a:pt x="165696" y="421055"/>
                </a:lnTo>
                <a:lnTo>
                  <a:pt x="166331" y="421690"/>
                </a:lnTo>
                <a:lnTo>
                  <a:pt x="166839" y="422325"/>
                </a:lnTo>
                <a:lnTo>
                  <a:pt x="168363" y="423341"/>
                </a:lnTo>
                <a:lnTo>
                  <a:pt x="168871" y="423722"/>
                </a:lnTo>
                <a:lnTo>
                  <a:pt x="169252" y="424230"/>
                </a:lnTo>
                <a:lnTo>
                  <a:pt x="294982" y="487095"/>
                </a:lnTo>
                <a:lnTo>
                  <a:pt x="295236" y="487095"/>
                </a:lnTo>
                <a:lnTo>
                  <a:pt x="295363" y="487222"/>
                </a:lnTo>
                <a:lnTo>
                  <a:pt x="295617" y="487349"/>
                </a:lnTo>
                <a:lnTo>
                  <a:pt x="295998" y="487476"/>
                </a:lnTo>
                <a:lnTo>
                  <a:pt x="296252" y="487603"/>
                </a:lnTo>
                <a:lnTo>
                  <a:pt x="297649" y="488111"/>
                </a:lnTo>
                <a:lnTo>
                  <a:pt x="299046" y="488365"/>
                </a:lnTo>
                <a:lnTo>
                  <a:pt x="302221" y="488365"/>
                </a:lnTo>
                <a:lnTo>
                  <a:pt x="303491" y="488111"/>
                </a:lnTo>
                <a:lnTo>
                  <a:pt x="305269" y="487476"/>
                </a:lnTo>
                <a:lnTo>
                  <a:pt x="305523" y="487349"/>
                </a:lnTo>
                <a:lnTo>
                  <a:pt x="306031" y="487222"/>
                </a:lnTo>
                <a:lnTo>
                  <a:pt x="306031" y="487095"/>
                </a:lnTo>
                <a:lnTo>
                  <a:pt x="306158" y="487095"/>
                </a:lnTo>
                <a:lnTo>
                  <a:pt x="369214" y="455599"/>
                </a:lnTo>
                <a:lnTo>
                  <a:pt x="431507" y="424484"/>
                </a:lnTo>
                <a:lnTo>
                  <a:pt x="438365" y="358444"/>
                </a:lnTo>
                <a:lnTo>
                  <a:pt x="438365" y="345871"/>
                </a:lnTo>
                <a:lnTo>
                  <a:pt x="484847" y="322630"/>
                </a:lnTo>
                <a:lnTo>
                  <a:pt x="487387" y="319455"/>
                </a:lnTo>
                <a:lnTo>
                  <a:pt x="488149" y="315772"/>
                </a:lnTo>
                <a:lnTo>
                  <a:pt x="489038" y="312089"/>
                </a:lnTo>
                <a:lnTo>
                  <a:pt x="488149" y="308152"/>
                </a:lnTo>
                <a:lnTo>
                  <a:pt x="485736" y="305231"/>
                </a:lnTo>
                <a:lnTo>
                  <a:pt x="456526" y="268757"/>
                </a:lnTo>
                <a:lnTo>
                  <a:pt x="456526" y="308787"/>
                </a:lnTo>
                <a:lnTo>
                  <a:pt x="413346" y="330377"/>
                </a:lnTo>
                <a:lnTo>
                  <a:pt x="413346" y="358444"/>
                </a:lnTo>
                <a:lnTo>
                  <a:pt x="413346" y="405561"/>
                </a:lnTo>
                <a:lnTo>
                  <a:pt x="313143" y="455599"/>
                </a:lnTo>
                <a:lnTo>
                  <a:pt x="313143" y="348792"/>
                </a:lnTo>
                <a:lnTo>
                  <a:pt x="341147" y="383717"/>
                </a:lnTo>
                <a:lnTo>
                  <a:pt x="343369" y="386511"/>
                </a:lnTo>
                <a:lnTo>
                  <a:pt x="347052" y="388289"/>
                </a:lnTo>
                <a:lnTo>
                  <a:pt x="352640" y="388289"/>
                </a:lnTo>
                <a:lnTo>
                  <a:pt x="354545" y="387781"/>
                </a:lnTo>
                <a:lnTo>
                  <a:pt x="410286" y="359968"/>
                </a:lnTo>
                <a:lnTo>
                  <a:pt x="413346" y="358444"/>
                </a:lnTo>
                <a:lnTo>
                  <a:pt x="413346" y="330377"/>
                </a:lnTo>
                <a:lnTo>
                  <a:pt x="354164" y="359968"/>
                </a:lnTo>
                <a:lnTo>
                  <a:pt x="345249" y="348792"/>
                </a:lnTo>
                <a:lnTo>
                  <a:pt x="320128" y="317296"/>
                </a:lnTo>
                <a:lnTo>
                  <a:pt x="356489" y="299135"/>
                </a:lnTo>
                <a:lnTo>
                  <a:pt x="422363" y="266242"/>
                </a:lnTo>
                <a:lnTo>
                  <a:pt x="456526" y="308787"/>
                </a:lnTo>
                <a:lnTo>
                  <a:pt x="456526" y="268757"/>
                </a:lnTo>
                <a:lnTo>
                  <a:pt x="454520" y="266242"/>
                </a:lnTo>
                <a:lnTo>
                  <a:pt x="441921" y="250494"/>
                </a:lnTo>
                <a:lnTo>
                  <a:pt x="454494" y="234746"/>
                </a:lnTo>
                <a:lnTo>
                  <a:pt x="485736" y="195630"/>
                </a:lnTo>
                <a:lnTo>
                  <a:pt x="488149" y="192709"/>
                </a:lnTo>
                <a:lnTo>
                  <a:pt x="489038" y="188899"/>
                </a:lnTo>
                <a:close/>
              </a:path>
              <a:path w="601344" h="601344">
                <a:moveTo>
                  <a:pt x="601218" y="300609"/>
                </a:moveTo>
                <a:lnTo>
                  <a:pt x="597281" y="251828"/>
                </a:lnTo>
                <a:lnTo>
                  <a:pt x="585889" y="205562"/>
                </a:lnTo>
                <a:lnTo>
                  <a:pt x="576072" y="182346"/>
                </a:lnTo>
                <a:lnTo>
                  <a:pt x="576072" y="300609"/>
                </a:lnTo>
                <a:lnTo>
                  <a:pt x="571614" y="350062"/>
                </a:lnTo>
                <a:lnTo>
                  <a:pt x="558800" y="396633"/>
                </a:lnTo>
                <a:lnTo>
                  <a:pt x="538403" y="439534"/>
                </a:lnTo>
                <a:lnTo>
                  <a:pt x="511200" y="477989"/>
                </a:lnTo>
                <a:lnTo>
                  <a:pt x="477977" y="511213"/>
                </a:lnTo>
                <a:lnTo>
                  <a:pt x="439521" y="538416"/>
                </a:lnTo>
                <a:lnTo>
                  <a:pt x="396621" y="558812"/>
                </a:lnTo>
                <a:lnTo>
                  <a:pt x="350050" y="571627"/>
                </a:lnTo>
                <a:lnTo>
                  <a:pt x="300609" y="576072"/>
                </a:lnTo>
                <a:lnTo>
                  <a:pt x="251155" y="571627"/>
                </a:lnTo>
                <a:lnTo>
                  <a:pt x="204584" y="558812"/>
                </a:lnTo>
                <a:lnTo>
                  <a:pt x="161683" y="538416"/>
                </a:lnTo>
                <a:lnTo>
                  <a:pt x="123228" y="511213"/>
                </a:lnTo>
                <a:lnTo>
                  <a:pt x="90004" y="477989"/>
                </a:lnTo>
                <a:lnTo>
                  <a:pt x="62801" y="439534"/>
                </a:lnTo>
                <a:lnTo>
                  <a:pt x="42405" y="396633"/>
                </a:lnTo>
                <a:lnTo>
                  <a:pt x="29591" y="350062"/>
                </a:lnTo>
                <a:lnTo>
                  <a:pt x="25146" y="300609"/>
                </a:lnTo>
                <a:lnTo>
                  <a:pt x="29591" y="251091"/>
                </a:lnTo>
                <a:lnTo>
                  <a:pt x="42405" y="204482"/>
                </a:lnTo>
                <a:lnTo>
                  <a:pt x="62801" y="161544"/>
                </a:lnTo>
                <a:lnTo>
                  <a:pt x="90043" y="123037"/>
                </a:lnTo>
                <a:lnTo>
                  <a:pt x="123228" y="89865"/>
                </a:lnTo>
                <a:lnTo>
                  <a:pt x="161683" y="62661"/>
                </a:lnTo>
                <a:lnTo>
                  <a:pt x="204584" y="42278"/>
                </a:lnTo>
                <a:lnTo>
                  <a:pt x="251155" y="29464"/>
                </a:lnTo>
                <a:lnTo>
                  <a:pt x="300609" y="25019"/>
                </a:lnTo>
                <a:lnTo>
                  <a:pt x="350050" y="29464"/>
                </a:lnTo>
                <a:lnTo>
                  <a:pt x="396621" y="42278"/>
                </a:lnTo>
                <a:lnTo>
                  <a:pt x="439521" y="62661"/>
                </a:lnTo>
                <a:lnTo>
                  <a:pt x="477977" y="89865"/>
                </a:lnTo>
                <a:lnTo>
                  <a:pt x="511200" y="123075"/>
                </a:lnTo>
                <a:lnTo>
                  <a:pt x="538403" y="161544"/>
                </a:lnTo>
                <a:lnTo>
                  <a:pt x="558800" y="204482"/>
                </a:lnTo>
                <a:lnTo>
                  <a:pt x="571614" y="251091"/>
                </a:lnTo>
                <a:lnTo>
                  <a:pt x="576072" y="300609"/>
                </a:lnTo>
                <a:lnTo>
                  <a:pt x="576072" y="182346"/>
                </a:lnTo>
                <a:lnTo>
                  <a:pt x="543204" y="123037"/>
                </a:lnTo>
                <a:lnTo>
                  <a:pt x="513156" y="88011"/>
                </a:lnTo>
                <a:lnTo>
                  <a:pt x="478129" y="57975"/>
                </a:lnTo>
                <a:lnTo>
                  <a:pt x="438734" y="33540"/>
                </a:lnTo>
                <a:lnTo>
                  <a:pt x="395605" y="15316"/>
                </a:lnTo>
                <a:lnTo>
                  <a:pt x="349351" y="3937"/>
                </a:lnTo>
                <a:lnTo>
                  <a:pt x="300609" y="0"/>
                </a:lnTo>
                <a:lnTo>
                  <a:pt x="251853" y="3937"/>
                </a:lnTo>
                <a:lnTo>
                  <a:pt x="205600" y="15316"/>
                </a:lnTo>
                <a:lnTo>
                  <a:pt x="162471" y="33540"/>
                </a:lnTo>
                <a:lnTo>
                  <a:pt x="123075" y="57975"/>
                </a:lnTo>
                <a:lnTo>
                  <a:pt x="88049" y="88011"/>
                </a:lnTo>
                <a:lnTo>
                  <a:pt x="57975" y="123075"/>
                </a:lnTo>
                <a:lnTo>
                  <a:pt x="33553" y="162420"/>
                </a:lnTo>
                <a:lnTo>
                  <a:pt x="15316" y="205562"/>
                </a:lnTo>
                <a:lnTo>
                  <a:pt x="3924" y="251828"/>
                </a:lnTo>
                <a:lnTo>
                  <a:pt x="0" y="300609"/>
                </a:lnTo>
                <a:lnTo>
                  <a:pt x="3924" y="349364"/>
                </a:lnTo>
                <a:lnTo>
                  <a:pt x="15316" y="395605"/>
                </a:lnTo>
                <a:lnTo>
                  <a:pt x="33553" y="438721"/>
                </a:lnTo>
                <a:lnTo>
                  <a:pt x="58000" y="478091"/>
                </a:lnTo>
                <a:lnTo>
                  <a:pt x="88049" y="513105"/>
                </a:lnTo>
                <a:lnTo>
                  <a:pt x="123075" y="543128"/>
                </a:lnTo>
                <a:lnTo>
                  <a:pt x="162471" y="567563"/>
                </a:lnTo>
                <a:lnTo>
                  <a:pt x="205600" y="585787"/>
                </a:lnTo>
                <a:lnTo>
                  <a:pt x="251853" y="597166"/>
                </a:lnTo>
                <a:lnTo>
                  <a:pt x="300609" y="601091"/>
                </a:lnTo>
                <a:lnTo>
                  <a:pt x="349351" y="597166"/>
                </a:lnTo>
                <a:lnTo>
                  <a:pt x="395605" y="585787"/>
                </a:lnTo>
                <a:lnTo>
                  <a:pt x="418579" y="576072"/>
                </a:lnTo>
                <a:lnTo>
                  <a:pt x="438734" y="567563"/>
                </a:lnTo>
                <a:lnTo>
                  <a:pt x="478129" y="543128"/>
                </a:lnTo>
                <a:lnTo>
                  <a:pt x="513156" y="513105"/>
                </a:lnTo>
                <a:lnTo>
                  <a:pt x="543204" y="478091"/>
                </a:lnTo>
                <a:lnTo>
                  <a:pt x="567651" y="438721"/>
                </a:lnTo>
                <a:lnTo>
                  <a:pt x="585889" y="395605"/>
                </a:lnTo>
                <a:lnTo>
                  <a:pt x="597281" y="349364"/>
                </a:lnTo>
                <a:lnTo>
                  <a:pt x="601218" y="300609"/>
                </a:lnTo>
                <a:close/>
              </a:path>
            </a:pathLst>
          </a:custGeom>
          <a:solidFill>
            <a:srgbClr val="007DB6"/>
          </a:solidFill>
        </p:spPr>
        <p:txBody>
          <a:bodyPr wrap="square" lIns="0" tIns="0" rIns="0" bIns="0" rtlCol="0"/>
          <a:lstStyle/>
          <a:p>
            <a:endParaRPr/>
          </a:p>
        </p:txBody>
      </p:sp>
      <p:sp>
        <p:nvSpPr>
          <p:cNvPr id="26" name="object 12"/>
          <p:cNvSpPr txBox="1"/>
          <p:nvPr/>
        </p:nvSpPr>
        <p:spPr>
          <a:xfrm>
            <a:off x="314300" y="341599"/>
            <a:ext cx="7072362" cy="258445"/>
          </a:xfrm>
          <a:prstGeom prst="rect">
            <a:avLst/>
          </a:prstGeom>
        </p:spPr>
        <p:txBody>
          <a:bodyPr vert="horz" wrap="square" lIns="0" tIns="12700" rIns="0" bIns="0" rtlCol="0">
            <a:spAutoFit/>
          </a:bodyPr>
          <a:lstStyle/>
          <a:p>
            <a:pPr marL="12700">
              <a:lnSpc>
                <a:spcPct val="100000"/>
              </a:lnSpc>
              <a:spcBef>
                <a:spcPts val="100"/>
              </a:spcBef>
            </a:pPr>
            <a:r>
              <a:rPr lang="en-US" sz="1600" spc="-65" dirty="0" smtClean="0">
                <a:solidFill>
                  <a:srgbClr val="131313"/>
                </a:solidFill>
                <a:latin typeface="Arial Black" panose="020B0A04020102020204"/>
                <a:cs typeface="Arial Black" panose="020B0A04020102020204"/>
              </a:rPr>
              <a:t>www.icpmmm2024.com                                                   ICPMMM2024                                       </a:t>
            </a:r>
          </a:p>
        </p:txBody>
      </p:sp>
      <p:sp>
        <p:nvSpPr>
          <p:cNvPr id="28" name="object 8"/>
          <p:cNvSpPr txBox="1"/>
          <p:nvPr/>
        </p:nvSpPr>
        <p:spPr>
          <a:xfrm>
            <a:off x="742928" y="885796"/>
            <a:ext cx="3857652" cy="474489"/>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defRPr/>
            </a:pPr>
            <a:r>
              <a:rPr kumimoji="0" lang="en-US" sz="3000" b="1" i="0" u="none" strike="noStrike" kern="0" cap="none" spc="50" normalizeH="0" baseline="0" noProof="0" dirty="0" smtClean="0">
                <a:ln>
                  <a:noFill/>
                </a:ln>
                <a:solidFill>
                  <a:srgbClr val="00421E"/>
                </a:solidFill>
                <a:effectLst/>
                <a:uLnTx/>
                <a:uFillTx/>
                <a:latin typeface="Tahoma" panose="020B0604030504040204"/>
                <a:ea typeface="+mj-ea"/>
                <a:cs typeface="Tahoma" panose="020B0604030504040204"/>
              </a:rPr>
              <a:t>Special</a:t>
            </a:r>
            <a:r>
              <a:rPr kumimoji="0" lang="en-US" sz="3000" b="1" i="0" u="none" strike="noStrike" kern="0" cap="none" spc="50" normalizeH="0" noProof="0" dirty="0" smtClean="0">
                <a:ln>
                  <a:noFill/>
                </a:ln>
                <a:solidFill>
                  <a:srgbClr val="00421E"/>
                </a:solidFill>
                <a:effectLst/>
                <a:uLnTx/>
                <a:uFillTx/>
                <a:latin typeface="Tahoma" panose="020B0604030504040204"/>
                <a:ea typeface="+mj-ea"/>
                <a:cs typeface="Tahoma" panose="020B0604030504040204"/>
              </a:rPr>
              <a:t> Attraction</a:t>
            </a:r>
            <a:endParaRPr kumimoji="0" lang="en-US" sz="3000" b="1" i="0" u="none" strike="noStrike" kern="0" cap="none" spc="0" normalizeH="0" baseline="0" noProof="0" dirty="0">
              <a:ln>
                <a:noFill/>
              </a:ln>
              <a:solidFill>
                <a:srgbClr val="00421E"/>
              </a:solidFill>
              <a:effectLst/>
              <a:uLnTx/>
              <a:uFillTx/>
              <a:latin typeface="Tahoma" panose="020B0604030504040204"/>
              <a:ea typeface="+mj-ea"/>
              <a:cs typeface="Tahoma" panose="020B0604030504040204"/>
            </a:endParaRPr>
          </a:p>
        </p:txBody>
      </p:sp>
      <p:sp>
        <p:nvSpPr>
          <p:cNvPr id="4098" name="AutoShape 2" descr="Monument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en-US"/>
          </a:p>
        </p:txBody>
      </p:sp>
      <p:sp>
        <p:nvSpPr>
          <p:cNvPr id="4100" name="AutoShape 4" descr="monumen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en-US"/>
          </a:p>
        </p:txBody>
      </p:sp>
      <p:sp>
        <p:nvSpPr>
          <p:cNvPr id="4102" name="AutoShape 6" descr="monumen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en-US"/>
          </a:p>
        </p:txBody>
      </p:sp>
      <p:sp>
        <p:nvSpPr>
          <p:cNvPr id="4104" name="AutoShape 8" descr="Monument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en-US"/>
          </a:p>
        </p:txBody>
      </p:sp>
      <p:sp>
        <p:nvSpPr>
          <p:cNvPr id="33" name="Hexagon 32"/>
          <p:cNvSpPr/>
          <p:nvPr/>
        </p:nvSpPr>
        <p:spPr>
          <a:xfrm>
            <a:off x="3743324" y="6672274"/>
            <a:ext cx="1857388" cy="1500198"/>
          </a:xfrm>
          <a:prstGeom prst="hexagon">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Hexagon 33"/>
          <p:cNvSpPr/>
          <p:nvPr/>
        </p:nvSpPr>
        <p:spPr>
          <a:xfrm>
            <a:off x="5457836" y="7458092"/>
            <a:ext cx="1857388" cy="1500198"/>
          </a:xfrm>
          <a:prstGeom prst="hexagon">
            <a:avLst/>
          </a:prstGeom>
          <a:blipFill>
            <a:blip r:embed="rId5"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Hexagon 34"/>
          <p:cNvSpPr/>
          <p:nvPr/>
        </p:nvSpPr>
        <p:spPr>
          <a:xfrm>
            <a:off x="5314960" y="5743580"/>
            <a:ext cx="1857388" cy="1500198"/>
          </a:xfrm>
          <a:prstGeom prst="hexagon">
            <a:avLst/>
          </a:prstGeom>
          <a:blipFill>
            <a:blip r:embed="rId6"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71490" y="1528738"/>
            <a:ext cx="6357982" cy="1015663"/>
          </a:xfrm>
          <a:prstGeom prst="rect">
            <a:avLst/>
          </a:prstGeom>
          <a:noFill/>
        </p:spPr>
        <p:txBody>
          <a:bodyPr wrap="square" rtlCol="0">
            <a:spAutoFit/>
          </a:bodyPr>
          <a:lstStyle/>
          <a:p>
            <a:pPr algn="just"/>
            <a:r>
              <a:rPr lang="en-US" sz="1200" b="1" dirty="0" smtClean="0">
                <a:latin typeface="Times New Roman" pitchFamily="18" charset="0"/>
                <a:ea typeface="Tahoma" pitchFamily="34" charset="0"/>
                <a:cs typeface="Times New Roman" pitchFamily="18" charset="0"/>
              </a:rPr>
              <a:t>We would like to come forward to help with </a:t>
            </a:r>
            <a:r>
              <a:rPr lang="en-US" sz="1200" b="1" dirty="0" smtClean="0">
                <a:solidFill>
                  <a:srgbClr val="FF0000"/>
                </a:solidFill>
                <a:latin typeface="Times New Roman" pitchFamily="18" charset="0"/>
                <a:ea typeface="Tahoma" pitchFamily="34" charset="0"/>
                <a:cs typeface="Times New Roman" pitchFamily="18" charset="0"/>
              </a:rPr>
              <a:t>Dokra Metal Craft </a:t>
            </a:r>
            <a:r>
              <a:rPr lang="en-US" sz="1200" b="1" dirty="0" smtClean="0">
                <a:latin typeface="Times New Roman" pitchFamily="18" charset="0"/>
                <a:ea typeface="Tahoma" pitchFamily="34" charset="0"/>
                <a:cs typeface="Times New Roman" pitchFamily="18" charset="0"/>
              </a:rPr>
              <a:t>which is situated in Bikna village in Bankura. We want that people take more of it in future and not to push their traditional heritage towards extinction. We have seen that most of the people in Bikna village depend on this for their livelihood and both of their sales and profit margins have decreased a lot. So, It should be the moral responsibility of every human being to preserve the heritage.</a:t>
            </a:r>
            <a:endParaRPr lang="en-US" sz="1200" b="1" dirty="0">
              <a:latin typeface="Times New Roman" pitchFamily="18" charset="0"/>
              <a:ea typeface="Tahoma" pitchFamily="34" charset="0"/>
              <a:cs typeface="Times New Roman" pitchFamily="18" charset="0"/>
            </a:endParaRPr>
          </a:p>
        </p:txBody>
      </p:sp>
      <p:sp>
        <p:nvSpPr>
          <p:cNvPr id="17" name="TextBox 16"/>
          <p:cNvSpPr txBox="1"/>
          <p:nvPr/>
        </p:nvSpPr>
        <p:spPr>
          <a:xfrm>
            <a:off x="671490" y="3671878"/>
            <a:ext cx="2357454" cy="5155257"/>
          </a:xfrm>
          <a:prstGeom prst="rect">
            <a:avLst/>
          </a:prstGeom>
          <a:noFill/>
        </p:spPr>
        <p:txBody>
          <a:bodyPr wrap="square" rtlCol="0">
            <a:spAutoFit/>
          </a:bodyPr>
          <a:lstStyle/>
          <a:p>
            <a:pPr marL="38100" marR="508000">
              <a:spcBef>
                <a:spcPts val="100"/>
              </a:spcBef>
            </a:pPr>
            <a:r>
              <a:rPr lang="en-US" sz="1200" b="1" dirty="0" smtClean="0">
                <a:latin typeface="Times New Roman" pitchFamily="18" charset="0"/>
                <a:ea typeface="Tahoma" pitchFamily="34" charset="0"/>
                <a:cs typeface="Times New Roman" pitchFamily="18" charset="0"/>
              </a:rPr>
              <a:t>During ICPMMM2024, a souvenir will be released by the Chief Patron on 20</a:t>
            </a:r>
            <a:r>
              <a:rPr lang="en-US" sz="1200" b="1" baseline="30000" dirty="0" smtClean="0">
                <a:latin typeface="Times New Roman" pitchFamily="18" charset="0"/>
                <a:ea typeface="Tahoma" pitchFamily="34" charset="0"/>
                <a:cs typeface="Times New Roman" pitchFamily="18" charset="0"/>
              </a:rPr>
              <a:t>th</a:t>
            </a:r>
            <a:r>
              <a:rPr lang="en-US" sz="1200" b="1" dirty="0" smtClean="0">
                <a:latin typeface="Times New Roman" pitchFamily="18" charset="0"/>
                <a:ea typeface="Tahoma" pitchFamily="34" charset="0"/>
                <a:cs typeface="Times New Roman" pitchFamily="18" charset="0"/>
              </a:rPr>
              <a:t> March, 2024. Th</a:t>
            </a:r>
            <a:r>
              <a:rPr lang="en-US" sz="1200" b="1" spc="5" dirty="0" smtClean="0">
                <a:latin typeface="Times New Roman" pitchFamily="18" charset="0"/>
                <a:ea typeface="Tahoma" pitchFamily="34" charset="0"/>
                <a:cs typeface="Times New Roman" pitchFamily="18" charset="0"/>
              </a:rPr>
              <a:t>e</a:t>
            </a:r>
            <a:r>
              <a:rPr lang="en-US" sz="1200" b="1" spc="-100" dirty="0" smtClean="0">
                <a:latin typeface="Times New Roman" pitchFamily="18" charset="0"/>
                <a:ea typeface="Tahoma" pitchFamily="34" charset="0"/>
                <a:cs typeface="Times New Roman" pitchFamily="18" charset="0"/>
              </a:rPr>
              <a:t> </a:t>
            </a:r>
            <a:r>
              <a:rPr lang="en-US" sz="1200" b="1" spc="-20" dirty="0" smtClean="0">
                <a:latin typeface="Times New Roman" pitchFamily="18" charset="0"/>
                <a:ea typeface="Tahoma" pitchFamily="34" charset="0"/>
                <a:cs typeface="Times New Roman" pitchFamily="18" charset="0"/>
              </a:rPr>
              <a:t>Sou</a:t>
            </a:r>
            <a:r>
              <a:rPr lang="en-US" sz="1200" b="1" spc="-35" dirty="0" smtClean="0">
                <a:latin typeface="Times New Roman" pitchFamily="18" charset="0"/>
                <a:ea typeface="Tahoma" pitchFamily="34" charset="0"/>
                <a:cs typeface="Times New Roman" pitchFamily="18" charset="0"/>
              </a:rPr>
              <a:t>v</a:t>
            </a:r>
            <a:r>
              <a:rPr lang="en-US" sz="1200" b="1" spc="5" dirty="0" smtClean="0">
                <a:latin typeface="Times New Roman" pitchFamily="18" charset="0"/>
                <a:ea typeface="Tahoma" pitchFamily="34" charset="0"/>
                <a:cs typeface="Times New Roman" pitchFamily="18" charset="0"/>
              </a:rPr>
              <a:t>enir  </a:t>
            </a:r>
            <a:r>
              <a:rPr lang="en-US" sz="1200" b="1" spc="10" dirty="0" smtClean="0">
                <a:latin typeface="Times New Roman" pitchFamily="18" charset="0"/>
                <a:ea typeface="Tahoma" pitchFamily="34" charset="0"/>
                <a:cs typeface="Times New Roman" pitchFamily="18" charset="0"/>
              </a:rPr>
              <a:t>will</a:t>
            </a:r>
            <a:r>
              <a:rPr lang="en-US" sz="1200" b="1" spc="-100" dirty="0" smtClean="0">
                <a:latin typeface="Times New Roman" pitchFamily="18" charset="0"/>
                <a:ea typeface="Tahoma" pitchFamily="34" charset="0"/>
                <a:cs typeface="Times New Roman" pitchFamily="18" charset="0"/>
              </a:rPr>
              <a:t> </a:t>
            </a:r>
            <a:r>
              <a:rPr lang="en-US" sz="1200" b="1" spc="35" dirty="0" smtClean="0">
                <a:latin typeface="Times New Roman" pitchFamily="18" charset="0"/>
                <a:ea typeface="Tahoma" pitchFamily="34" charset="0"/>
                <a:cs typeface="Times New Roman" pitchFamily="18" charset="0"/>
              </a:rPr>
              <a:t>c</a:t>
            </a:r>
            <a:r>
              <a:rPr lang="en-US" sz="1200" b="1" spc="15" dirty="0" smtClean="0">
                <a:latin typeface="Times New Roman" pitchFamily="18" charset="0"/>
                <a:ea typeface="Tahoma" pitchFamily="34" charset="0"/>
                <a:cs typeface="Times New Roman" pitchFamily="18" charset="0"/>
              </a:rPr>
              <a:t>ontain</a:t>
            </a:r>
            <a:r>
              <a:rPr lang="en-US" sz="1200" b="1" spc="-100" dirty="0" smtClean="0">
                <a:latin typeface="Times New Roman" pitchFamily="18" charset="0"/>
                <a:ea typeface="Tahoma" pitchFamily="34" charset="0"/>
                <a:cs typeface="Times New Roman" pitchFamily="18" charset="0"/>
              </a:rPr>
              <a:t> </a:t>
            </a:r>
            <a:r>
              <a:rPr lang="en-US" sz="1200" b="1" spc="95" dirty="0" smtClean="0">
                <a:latin typeface="Times New Roman" pitchFamily="18" charset="0"/>
                <a:ea typeface="Tahoma" pitchFamily="34" charset="0"/>
                <a:cs typeface="Times New Roman" pitchFamily="18" charset="0"/>
              </a:rPr>
              <a:t>m</a:t>
            </a:r>
            <a:r>
              <a:rPr lang="en-US" sz="1200" b="1" spc="-20" dirty="0" smtClean="0">
                <a:latin typeface="Times New Roman" pitchFamily="18" charset="0"/>
                <a:ea typeface="Tahoma" pitchFamily="34" charset="0"/>
                <a:cs typeface="Times New Roman" pitchFamily="18" charset="0"/>
              </a:rPr>
              <a:t>essa</a:t>
            </a:r>
            <a:r>
              <a:rPr lang="en-US" sz="1200" b="1" spc="10" dirty="0" smtClean="0">
                <a:latin typeface="Times New Roman" pitchFamily="18" charset="0"/>
                <a:ea typeface="Tahoma" pitchFamily="34" charset="0"/>
                <a:cs typeface="Times New Roman" pitchFamily="18" charset="0"/>
              </a:rPr>
              <a:t>ges</a:t>
            </a:r>
            <a:r>
              <a:rPr lang="en-US" sz="1200" b="1" spc="-100" dirty="0" smtClean="0">
                <a:latin typeface="Times New Roman" pitchFamily="18" charset="0"/>
                <a:ea typeface="Tahoma" pitchFamily="34" charset="0"/>
                <a:cs typeface="Times New Roman" pitchFamily="18" charset="0"/>
              </a:rPr>
              <a:t> </a:t>
            </a:r>
            <a:r>
              <a:rPr lang="en-US" sz="1200" b="1" spc="70" dirty="0" smtClean="0">
                <a:latin typeface="Times New Roman" pitchFamily="18" charset="0"/>
                <a:ea typeface="Tahoma" pitchFamily="34" charset="0"/>
                <a:cs typeface="Times New Roman" pitchFamily="18" charset="0"/>
              </a:rPr>
              <a:t>f</a:t>
            </a:r>
            <a:r>
              <a:rPr lang="en-US" sz="1200" b="1" spc="-45" dirty="0" smtClean="0">
                <a:latin typeface="Times New Roman" pitchFamily="18" charset="0"/>
                <a:ea typeface="Tahoma" pitchFamily="34" charset="0"/>
                <a:cs typeface="Times New Roman" pitchFamily="18" charset="0"/>
              </a:rPr>
              <a:t>r</a:t>
            </a:r>
            <a:r>
              <a:rPr lang="en-US" sz="1200" b="1" spc="55" dirty="0" smtClean="0">
                <a:latin typeface="Times New Roman" pitchFamily="18" charset="0"/>
                <a:ea typeface="Tahoma" pitchFamily="34" charset="0"/>
                <a:cs typeface="Times New Roman" pitchFamily="18" charset="0"/>
              </a:rPr>
              <a:t>om</a:t>
            </a:r>
            <a:r>
              <a:rPr lang="en-US" sz="1200" b="1" spc="-100" dirty="0" smtClean="0">
                <a:latin typeface="Times New Roman" pitchFamily="18" charset="0"/>
                <a:ea typeface="Tahoma" pitchFamily="34" charset="0"/>
                <a:cs typeface="Times New Roman" pitchFamily="18" charset="0"/>
              </a:rPr>
              <a:t> </a:t>
            </a:r>
            <a:r>
              <a:rPr lang="en-US" sz="1200" b="1" spc="10" dirty="0" smtClean="0">
                <a:latin typeface="Times New Roman" pitchFamily="18" charset="0"/>
                <a:ea typeface="Tahoma" pitchFamily="34" charset="0"/>
                <a:cs typeface="Times New Roman" pitchFamily="18" charset="0"/>
              </a:rPr>
              <a:t>G</a:t>
            </a:r>
            <a:r>
              <a:rPr lang="en-US" sz="1200" b="1" spc="-15" dirty="0" smtClean="0">
                <a:latin typeface="Times New Roman" pitchFamily="18" charset="0"/>
                <a:ea typeface="Tahoma" pitchFamily="34" charset="0"/>
                <a:cs typeface="Times New Roman" pitchFamily="18" charset="0"/>
              </a:rPr>
              <a:t>o</a:t>
            </a:r>
            <a:r>
              <a:rPr lang="en-US" sz="1200" b="1" spc="-40" dirty="0" smtClean="0">
                <a:latin typeface="Times New Roman" pitchFamily="18" charset="0"/>
                <a:ea typeface="Tahoma" pitchFamily="34" charset="0"/>
                <a:cs typeface="Times New Roman" pitchFamily="18" charset="0"/>
              </a:rPr>
              <a:t>v</a:t>
            </a:r>
            <a:r>
              <a:rPr lang="en-US" sz="1200" b="1" spc="20" dirty="0" smtClean="0">
                <a:latin typeface="Times New Roman" pitchFamily="18" charset="0"/>
                <a:ea typeface="Tahoma" pitchFamily="34" charset="0"/>
                <a:cs typeface="Times New Roman" pitchFamily="18" charset="0"/>
              </a:rPr>
              <a:t>t</a:t>
            </a:r>
            <a:r>
              <a:rPr lang="en-US" sz="1200" b="1" spc="-170" dirty="0" smtClean="0">
                <a:latin typeface="Times New Roman" pitchFamily="18" charset="0"/>
                <a:ea typeface="Tahoma" pitchFamily="34" charset="0"/>
                <a:cs typeface="Times New Roman" pitchFamily="18" charset="0"/>
              </a:rPr>
              <a:t>. </a:t>
            </a:r>
            <a:r>
              <a:rPr lang="en-US" sz="1200" b="1" spc="25" dirty="0" smtClean="0">
                <a:latin typeface="Times New Roman" pitchFamily="18" charset="0"/>
                <a:ea typeface="Tahoma" pitchFamily="34" charset="0"/>
                <a:cs typeface="Times New Roman" pitchFamily="18" charset="0"/>
              </a:rPr>
              <a:t>fun</a:t>
            </a:r>
            <a:r>
              <a:rPr lang="en-US" sz="1200" b="1" spc="50" dirty="0" smtClean="0">
                <a:latin typeface="Times New Roman" pitchFamily="18" charset="0"/>
                <a:ea typeface="Tahoma" pitchFamily="34" charset="0"/>
                <a:cs typeface="Times New Roman" pitchFamily="18" charset="0"/>
              </a:rPr>
              <a:t>c</a:t>
            </a:r>
            <a:r>
              <a:rPr lang="en-US" sz="1200" b="1" spc="5" dirty="0" smtClean="0">
                <a:latin typeface="Times New Roman" pitchFamily="18" charset="0"/>
                <a:ea typeface="Tahoma" pitchFamily="34" charset="0"/>
                <a:cs typeface="Times New Roman" pitchFamily="18" charset="0"/>
              </a:rPr>
              <a:t>tiona</a:t>
            </a:r>
            <a:r>
              <a:rPr lang="en-US" sz="1200" b="1" spc="-5" dirty="0" smtClean="0">
                <a:latin typeface="Times New Roman" pitchFamily="18" charset="0"/>
                <a:ea typeface="Tahoma" pitchFamily="34" charset="0"/>
                <a:cs typeface="Times New Roman" pitchFamily="18" charset="0"/>
              </a:rPr>
              <a:t>r</a:t>
            </a:r>
            <a:r>
              <a:rPr lang="en-US" sz="1200" b="1" spc="-15" dirty="0" smtClean="0">
                <a:latin typeface="Times New Roman" pitchFamily="18" charset="0"/>
                <a:ea typeface="Tahoma" pitchFamily="34" charset="0"/>
                <a:cs typeface="Times New Roman" pitchFamily="18" charset="0"/>
              </a:rPr>
              <a:t>ies</a:t>
            </a:r>
            <a:r>
              <a:rPr lang="en-US" sz="1200" b="1" spc="-100" dirty="0" smtClean="0">
                <a:latin typeface="Times New Roman" pitchFamily="18" charset="0"/>
                <a:ea typeface="Tahoma" pitchFamily="34" charset="0"/>
                <a:cs typeface="Times New Roman" pitchFamily="18" charset="0"/>
              </a:rPr>
              <a:t> </a:t>
            </a:r>
            <a:r>
              <a:rPr lang="en-US" sz="1200" b="1" spc="15" dirty="0" smtClean="0">
                <a:latin typeface="Times New Roman" pitchFamily="18" charset="0"/>
                <a:ea typeface="Tahoma" pitchFamily="34" charset="0"/>
                <a:cs typeface="Times New Roman" pitchFamily="18" charset="0"/>
              </a:rPr>
              <a:t>an</a:t>
            </a:r>
            <a:r>
              <a:rPr lang="en-US" sz="1200" b="1" spc="60" dirty="0" smtClean="0">
                <a:latin typeface="Times New Roman" pitchFamily="18" charset="0"/>
                <a:ea typeface="Tahoma" pitchFamily="34" charset="0"/>
                <a:cs typeface="Times New Roman" pitchFamily="18" charset="0"/>
              </a:rPr>
              <a:t>d</a:t>
            </a:r>
            <a:r>
              <a:rPr lang="en-US" sz="1200" b="1" spc="-100" dirty="0" smtClean="0">
                <a:latin typeface="Times New Roman" pitchFamily="18" charset="0"/>
                <a:ea typeface="Tahoma" pitchFamily="34" charset="0"/>
                <a:cs typeface="Times New Roman" pitchFamily="18" charset="0"/>
              </a:rPr>
              <a:t> </a:t>
            </a:r>
            <a:r>
              <a:rPr lang="en-US" sz="1200" b="1" spc="45" dirty="0" smtClean="0">
                <a:latin typeface="Times New Roman" pitchFamily="18" charset="0"/>
                <a:ea typeface="Tahoma" pitchFamily="34" charset="0"/>
                <a:cs typeface="Times New Roman" pitchFamily="18" charset="0"/>
              </a:rPr>
              <a:t>Emin</a:t>
            </a:r>
            <a:r>
              <a:rPr lang="en-US" sz="1200" b="1" spc="20" dirty="0" smtClean="0">
                <a:latin typeface="Times New Roman" pitchFamily="18" charset="0"/>
                <a:ea typeface="Tahoma" pitchFamily="34" charset="0"/>
                <a:cs typeface="Times New Roman" pitchFamily="18" charset="0"/>
              </a:rPr>
              <a:t>ent</a:t>
            </a:r>
            <a:r>
              <a:rPr lang="en-US" sz="1200" b="1" spc="-100" dirty="0" smtClean="0">
                <a:latin typeface="Times New Roman" pitchFamily="18" charset="0"/>
                <a:ea typeface="Tahoma" pitchFamily="34" charset="0"/>
                <a:cs typeface="Times New Roman" pitchFamily="18" charset="0"/>
              </a:rPr>
              <a:t> </a:t>
            </a:r>
            <a:r>
              <a:rPr lang="en-US" sz="1200" b="1" spc="15" dirty="0" smtClean="0">
                <a:latin typeface="Times New Roman" pitchFamily="18" charset="0"/>
                <a:ea typeface="Tahoma" pitchFamily="34" charset="0"/>
                <a:cs typeface="Times New Roman" pitchFamily="18" charset="0"/>
              </a:rPr>
              <a:t>p</a:t>
            </a:r>
            <a:r>
              <a:rPr lang="en-US" sz="1200" b="1" spc="-5" dirty="0" smtClean="0">
                <a:latin typeface="Times New Roman" pitchFamily="18" charset="0"/>
                <a:ea typeface="Tahoma" pitchFamily="34" charset="0"/>
                <a:cs typeface="Times New Roman" pitchFamily="18" charset="0"/>
              </a:rPr>
              <a:t>r</a:t>
            </a:r>
            <a:r>
              <a:rPr lang="en-US" sz="1200" b="1" spc="5" dirty="0" smtClean="0">
                <a:latin typeface="Times New Roman" pitchFamily="18" charset="0"/>
                <a:ea typeface="Tahoma" pitchFamily="34" charset="0"/>
                <a:cs typeface="Times New Roman" pitchFamily="18" charset="0"/>
              </a:rPr>
              <a:t>o</a:t>
            </a:r>
            <a:r>
              <a:rPr lang="en-US" sz="1200" b="1" spc="-10" dirty="0" smtClean="0">
                <a:latin typeface="Times New Roman" pitchFamily="18" charset="0"/>
                <a:ea typeface="Tahoma" pitchFamily="34" charset="0"/>
                <a:cs typeface="Times New Roman" pitchFamily="18" charset="0"/>
              </a:rPr>
              <a:t>f</a:t>
            </a:r>
            <a:r>
              <a:rPr lang="en-US" sz="1200" b="1" spc="-25" dirty="0" smtClean="0">
                <a:latin typeface="Times New Roman" pitchFamily="18" charset="0"/>
                <a:ea typeface="Tahoma" pitchFamily="34" charset="0"/>
                <a:cs typeface="Times New Roman" pitchFamily="18" charset="0"/>
              </a:rPr>
              <a:t>essionals,  </a:t>
            </a:r>
            <a:r>
              <a:rPr lang="en-US" sz="1200" b="1" spc="5" dirty="0" smtClean="0">
                <a:latin typeface="Times New Roman" pitchFamily="18" charset="0"/>
                <a:ea typeface="Tahoma" pitchFamily="34" charset="0"/>
                <a:cs typeface="Times New Roman" pitchFamily="18" charset="0"/>
              </a:rPr>
              <a:t>special</a:t>
            </a:r>
            <a:r>
              <a:rPr lang="en-US" sz="1200" b="1" spc="-95" dirty="0" smtClean="0">
                <a:latin typeface="Times New Roman" pitchFamily="18" charset="0"/>
                <a:ea typeface="Tahoma" pitchFamily="34" charset="0"/>
                <a:cs typeface="Times New Roman" pitchFamily="18" charset="0"/>
              </a:rPr>
              <a:t> </a:t>
            </a:r>
            <a:r>
              <a:rPr lang="en-US" sz="1200" b="1" spc="-25" dirty="0" smtClean="0">
                <a:latin typeface="Times New Roman" pitchFamily="18" charset="0"/>
                <a:ea typeface="Tahoma" pitchFamily="34" charset="0"/>
                <a:cs typeface="Times New Roman" pitchFamily="18" charset="0"/>
              </a:rPr>
              <a:t>articles,</a:t>
            </a:r>
            <a:r>
              <a:rPr lang="en-US" sz="1200" b="1" spc="-95" dirty="0" smtClean="0">
                <a:latin typeface="Times New Roman" pitchFamily="18" charset="0"/>
                <a:ea typeface="Tahoma" pitchFamily="34" charset="0"/>
                <a:cs typeface="Times New Roman" pitchFamily="18" charset="0"/>
              </a:rPr>
              <a:t> </a:t>
            </a:r>
            <a:r>
              <a:rPr lang="en-US" sz="1200" b="1" spc="20" dirty="0" smtClean="0">
                <a:latin typeface="Times New Roman" pitchFamily="18" charset="0"/>
                <a:ea typeface="Tahoma" pitchFamily="34" charset="0"/>
                <a:cs typeface="Times New Roman" pitchFamily="18" charset="0"/>
              </a:rPr>
              <a:t>ATM</a:t>
            </a:r>
            <a:r>
              <a:rPr lang="en-US" sz="1200" b="1" spc="-90" dirty="0" smtClean="0">
                <a:latin typeface="Times New Roman" pitchFamily="18" charset="0"/>
                <a:ea typeface="Tahoma" pitchFamily="34" charset="0"/>
                <a:cs typeface="Times New Roman" pitchFamily="18" charset="0"/>
              </a:rPr>
              <a:t> </a:t>
            </a:r>
            <a:r>
              <a:rPr lang="en-US" sz="1200" b="1" spc="-5" dirty="0" smtClean="0">
                <a:latin typeface="Times New Roman" pitchFamily="18" charset="0"/>
                <a:ea typeface="Tahoma" pitchFamily="34" charset="0"/>
                <a:cs typeface="Times New Roman" pitchFamily="18" charset="0"/>
              </a:rPr>
              <a:t>event</a:t>
            </a:r>
            <a:r>
              <a:rPr lang="en-US" sz="1200" b="1" spc="-95" dirty="0" smtClean="0">
                <a:latin typeface="Times New Roman" pitchFamily="18" charset="0"/>
                <a:ea typeface="Tahoma" pitchFamily="34" charset="0"/>
                <a:cs typeface="Times New Roman" pitchFamily="18" charset="0"/>
              </a:rPr>
              <a:t> </a:t>
            </a:r>
            <a:r>
              <a:rPr lang="en-US" sz="1200" b="1" spc="-20" dirty="0" smtClean="0">
                <a:latin typeface="Times New Roman" pitchFamily="18" charset="0"/>
                <a:ea typeface="Tahoma" pitchFamily="34" charset="0"/>
                <a:cs typeface="Times New Roman" pitchFamily="18" charset="0"/>
              </a:rPr>
              <a:t>details,</a:t>
            </a:r>
            <a:r>
              <a:rPr lang="en-US" sz="1200" b="1" spc="-95" dirty="0" smtClean="0">
                <a:latin typeface="Times New Roman" pitchFamily="18" charset="0"/>
                <a:ea typeface="Tahoma" pitchFamily="34" charset="0"/>
                <a:cs typeface="Times New Roman" pitchFamily="18" charset="0"/>
              </a:rPr>
              <a:t> </a:t>
            </a:r>
            <a:r>
              <a:rPr lang="en-US" sz="1200" b="1" dirty="0" smtClean="0">
                <a:latin typeface="Times New Roman" pitchFamily="18" charset="0"/>
                <a:ea typeface="Tahoma" pitchFamily="34" charset="0"/>
                <a:cs typeface="Times New Roman" pitchFamily="18" charset="0"/>
              </a:rPr>
              <a:t>details </a:t>
            </a:r>
            <a:r>
              <a:rPr lang="en-US" sz="1200" b="1" spc="-370" dirty="0" smtClean="0">
                <a:latin typeface="Times New Roman" pitchFamily="18" charset="0"/>
                <a:ea typeface="Tahoma" pitchFamily="34" charset="0"/>
                <a:cs typeface="Times New Roman" pitchFamily="18" charset="0"/>
              </a:rPr>
              <a:t> </a:t>
            </a:r>
            <a:r>
              <a:rPr lang="en-US" sz="1200" b="1" spc="25" dirty="0" smtClean="0">
                <a:latin typeface="Times New Roman" pitchFamily="18" charset="0"/>
                <a:ea typeface="Tahoma" pitchFamily="34" charset="0"/>
                <a:cs typeface="Times New Roman" pitchFamily="18" charset="0"/>
              </a:rPr>
              <a:t>about</a:t>
            </a:r>
            <a:r>
              <a:rPr lang="en-US" sz="1200" b="1" spc="-100" dirty="0" smtClean="0">
                <a:latin typeface="Times New Roman" pitchFamily="18" charset="0"/>
                <a:ea typeface="Tahoma" pitchFamily="34" charset="0"/>
                <a:cs typeface="Times New Roman" pitchFamily="18" charset="0"/>
              </a:rPr>
              <a:t> </a:t>
            </a:r>
            <a:r>
              <a:rPr lang="en-US" sz="1200" b="1" spc="-75" dirty="0" smtClean="0">
                <a:latin typeface="Times New Roman" pitchFamily="18" charset="0"/>
                <a:ea typeface="Tahoma" pitchFamily="34" charset="0"/>
                <a:cs typeface="Times New Roman" pitchFamily="18" charset="0"/>
              </a:rPr>
              <a:t>v</a:t>
            </a:r>
            <a:r>
              <a:rPr lang="en-US" sz="1200" b="1" spc="-25" dirty="0" smtClean="0">
                <a:latin typeface="Times New Roman" pitchFamily="18" charset="0"/>
                <a:ea typeface="Tahoma" pitchFamily="34" charset="0"/>
                <a:cs typeface="Times New Roman" pitchFamily="18" charset="0"/>
              </a:rPr>
              <a:t>a</a:t>
            </a:r>
            <a:r>
              <a:rPr lang="en-US" sz="1200" b="1" spc="-30" dirty="0" smtClean="0">
                <a:latin typeface="Times New Roman" pitchFamily="18" charset="0"/>
                <a:ea typeface="Tahoma" pitchFamily="34" charset="0"/>
                <a:cs typeface="Times New Roman" pitchFamily="18" charset="0"/>
              </a:rPr>
              <a:t>r</a:t>
            </a:r>
            <a:r>
              <a:rPr lang="en-US" sz="1200" b="1" spc="5" dirty="0" smtClean="0">
                <a:latin typeface="Times New Roman" pitchFamily="18" charset="0"/>
                <a:ea typeface="Tahoma" pitchFamily="34" charset="0"/>
                <a:cs typeface="Times New Roman" pitchFamily="18" charset="0"/>
              </a:rPr>
              <a:t>ious</a:t>
            </a:r>
            <a:r>
              <a:rPr lang="en-US" sz="1200" b="1" spc="-100" dirty="0" smtClean="0">
                <a:latin typeface="Times New Roman" pitchFamily="18" charset="0"/>
                <a:ea typeface="Tahoma" pitchFamily="34" charset="0"/>
                <a:cs typeface="Times New Roman" pitchFamily="18" charset="0"/>
              </a:rPr>
              <a:t> </a:t>
            </a:r>
            <a:r>
              <a:rPr lang="en-US" sz="1200" b="1" spc="35" dirty="0" smtClean="0">
                <a:latin typeface="Times New Roman" pitchFamily="18" charset="0"/>
                <a:ea typeface="Tahoma" pitchFamily="34" charset="0"/>
                <a:cs typeface="Times New Roman" pitchFamily="18" charset="0"/>
              </a:rPr>
              <a:t>c</a:t>
            </a:r>
            <a:r>
              <a:rPr lang="en-US" sz="1200" b="1" spc="45" dirty="0" smtClean="0">
                <a:latin typeface="Times New Roman" pitchFamily="18" charset="0"/>
                <a:ea typeface="Tahoma" pitchFamily="34" charset="0"/>
                <a:cs typeface="Times New Roman" pitchFamily="18" charset="0"/>
              </a:rPr>
              <a:t>ommi</a:t>
            </a:r>
            <a:r>
              <a:rPr lang="en-US" sz="1200" b="1" spc="5" dirty="0" smtClean="0">
                <a:latin typeface="Times New Roman" pitchFamily="18" charset="0"/>
                <a:ea typeface="Tahoma" pitchFamily="34" charset="0"/>
                <a:cs typeface="Times New Roman" pitchFamily="18" charset="0"/>
              </a:rPr>
              <a:t>t</a:t>
            </a:r>
            <a:r>
              <a:rPr lang="en-US" sz="1200" b="1" spc="-15" dirty="0" smtClean="0">
                <a:latin typeface="Times New Roman" pitchFamily="18" charset="0"/>
                <a:ea typeface="Tahoma" pitchFamily="34" charset="0"/>
                <a:cs typeface="Times New Roman" pitchFamily="18" charset="0"/>
              </a:rPr>
              <a:t>t</a:t>
            </a:r>
            <a:r>
              <a:rPr lang="en-US" sz="1200" b="1" spc="-50" dirty="0" smtClean="0">
                <a:latin typeface="Times New Roman" pitchFamily="18" charset="0"/>
                <a:ea typeface="Tahoma" pitchFamily="34" charset="0"/>
                <a:cs typeface="Times New Roman" pitchFamily="18" charset="0"/>
              </a:rPr>
              <a:t>ees,</a:t>
            </a:r>
            <a:r>
              <a:rPr lang="en-US" sz="1200" b="1" spc="-100" dirty="0" smtClean="0">
                <a:latin typeface="Times New Roman" pitchFamily="18" charset="0"/>
                <a:ea typeface="Tahoma" pitchFamily="34" charset="0"/>
                <a:cs typeface="Times New Roman" pitchFamily="18" charset="0"/>
              </a:rPr>
              <a:t> </a:t>
            </a:r>
            <a:r>
              <a:rPr lang="en-US" sz="1200" b="1" spc="-30" dirty="0" smtClean="0">
                <a:latin typeface="Times New Roman" pitchFamily="18" charset="0"/>
                <a:ea typeface="Tahoma" pitchFamily="34" charset="0"/>
                <a:cs typeface="Times New Roman" pitchFamily="18" charset="0"/>
              </a:rPr>
              <a:t>a</a:t>
            </a:r>
            <a:r>
              <a:rPr lang="en-US" sz="1200" b="1" spc="45" dirty="0" smtClean="0">
                <a:latin typeface="Times New Roman" pitchFamily="18" charset="0"/>
                <a:ea typeface="Tahoma" pitchFamily="34" charset="0"/>
                <a:cs typeface="Times New Roman" pitchFamily="18" charset="0"/>
              </a:rPr>
              <a:t>w</a:t>
            </a:r>
            <a:r>
              <a:rPr lang="en-US" sz="1200" b="1" spc="-25" dirty="0" smtClean="0">
                <a:latin typeface="Times New Roman" pitchFamily="18" charset="0"/>
                <a:ea typeface="Tahoma" pitchFamily="34" charset="0"/>
                <a:cs typeface="Times New Roman" pitchFamily="18" charset="0"/>
              </a:rPr>
              <a:t>a</a:t>
            </a:r>
            <a:r>
              <a:rPr lang="en-US" sz="1200" b="1" spc="-35" dirty="0" smtClean="0">
                <a:latin typeface="Times New Roman" pitchFamily="18" charset="0"/>
                <a:ea typeface="Tahoma" pitchFamily="34" charset="0"/>
                <a:cs typeface="Times New Roman" pitchFamily="18" charset="0"/>
              </a:rPr>
              <a:t>r</a:t>
            </a:r>
            <a:r>
              <a:rPr lang="en-US" sz="1200" b="1" spc="-45" dirty="0" smtClean="0">
                <a:latin typeface="Times New Roman" pitchFamily="18" charset="0"/>
                <a:ea typeface="Tahoma" pitchFamily="34" charset="0"/>
                <a:cs typeface="Times New Roman" pitchFamily="18" charset="0"/>
              </a:rPr>
              <a:t>ds,  </a:t>
            </a:r>
            <a:r>
              <a:rPr lang="en-US" sz="1200" b="1" spc="5" dirty="0" smtClean="0">
                <a:latin typeface="Times New Roman" pitchFamily="18" charset="0"/>
                <a:ea typeface="Tahoma" pitchFamily="34" charset="0"/>
                <a:cs typeface="Times New Roman" pitchFamily="18" charset="0"/>
              </a:rPr>
              <a:t>sponso</a:t>
            </a:r>
            <a:r>
              <a:rPr lang="en-US" sz="1200" b="1" dirty="0" smtClean="0">
                <a:latin typeface="Times New Roman" pitchFamily="18" charset="0"/>
                <a:ea typeface="Tahoma" pitchFamily="34" charset="0"/>
                <a:cs typeface="Times New Roman" pitchFamily="18" charset="0"/>
              </a:rPr>
              <a:t>r</a:t>
            </a:r>
            <a:r>
              <a:rPr lang="en-US" sz="1200" b="1" spc="-90" dirty="0" smtClean="0">
                <a:latin typeface="Times New Roman" pitchFamily="18" charset="0"/>
                <a:ea typeface="Tahoma" pitchFamily="34" charset="0"/>
                <a:cs typeface="Times New Roman" pitchFamily="18" charset="0"/>
              </a:rPr>
              <a:t>s</a:t>
            </a:r>
            <a:r>
              <a:rPr lang="en-US" sz="1200" b="1" spc="-155" dirty="0" smtClean="0">
                <a:latin typeface="Times New Roman" pitchFamily="18" charset="0"/>
                <a:ea typeface="Tahoma" pitchFamily="34" charset="0"/>
                <a:cs typeface="Times New Roman" pitchFamily="18" charset="0"/>
              </a:rPr>
              <a:t>/</a:t>
            </a:r>
            <a:r>
              <a:rPr lang="en-US" sz="1200" b="1" spc="20" dirty="0" smtClean="0">
                <a:latin typeface="Times New Roman" pitchFamily="18" charset="0"/>
                <a:ea typeface="Tahoma" pitchFamily="34" charset="0"/>
                <a:cs typeface="Times New Roman" pitchFamily="18" charset="0"/>
              </a:rPr>
              <a:t>suppo</a:t>
            </a:r>
            <a:r>
              <a:rPr lang="en-US" sz="1200" b="1" spc="30" dirty="0" smtClean="0">
                <a:latin typeface="Times New Roman" pitchFamily="18" charset="0"/>
                <a:ea typeface="Tahoma" pitchFamily="34" charset="0"/>
                <a:cs typeface="Times New Roman" pitchFamily="18" charset="0"/>
              </a:rPr>
              <a:t>r</a:t>
            </a:r>
            <a:r>
              <a:rPr lang="en-US" sz="1200" b="1" spc="-15" dirty="0" smtClean="0">
                <a:latin typeface="Times New Roman" pitchFamily="18" charset="0"/>
                <a:ea typeface="Tahoma" pitchFamily="34" charset="0"/>
                <a:cs typeface="Times New Roman" pitchFamily="18" charset="0"/>
              </a:rPr>
              <a:t>ter</a:t>
            </a:r>
            <a:r>
              <a:rPr lang="en-US" sz="1200" b="1" spc="-40" dirty="0" smtClean="0">
                <a:latin typeface="Times New Roman" pitchFamily="18" charset="0"/>
                <a:ea typeface="Tahoma" pitchFamily="34" charset="0"/>
                <a:cs typeface="Times New Roman" pitchFamily="18" charset="0"/>
              </a:rPr>
              <a:t>s</a:t>
            </a:r>
            <a:r>
              <a:rPr lang="en-US" sz="1200" b="1" spc="-110" dirty="0" smtClean="0">
                <a:latin typeface="Times New Roman" pitchFamily="18" charset="0"/>
                <a:ea typeface="Tahoma" pitchFamily="34" charset="0"/>
                <a:cs typeface="Times New Roman" pitchFamily="18" charset="0"/>
              </a:rPr>
              <a:t> </a:t>
            </a:r>
            <a:r>
              <a:rPr lang="en-US" sz="1200" b="1" spc="15" dirty="0" smtClean="0">
                <a:latin typeface="Times New Roman" pitchFamily="18" charset="0"/>
                <a:ea typeface="Tahoma" pitchFamily="34" charset="0"/>
                <a:cs typeface="Times New Roman" pitchFamily="18" charset="0"/>
              </a:rPr>
              <a:t>an</a:t>
            </a:r>
            <a:r>
              <a:rPr lang="en-US" sz="1200" b="1" spc="60" dirty="0" smtClean="0">
                <a:latin typeface="Times New Roman" pitchFamily="18" charset="0"/>
                <a:ea typeface="Tahoma" pitchFamily="34" charset="0"/>
                <a:cs typeface="Times New Roman" pitchFamily="18" charset="0"/>
              </a:rPr>
              <a:t>d</a:t>
            </a:r>
            <a:r>
              <a:rPr lang="en-US" sz="1200" b="1" spc="-110" dirty="0" smtClean="0">
                <a:latin typeface="Times New Roman" pitchFamily="18" charset="0"/>
                <a:ea typeface="Tahoma" pitchFamily="34" charset="0"/>
                <a:cs typeface="Times New Roman" pitchFamily="18" charset="0"/>
              </a:rPr>
              <a:t> </a:t>
            </a:r>
            <a:r>
              <a:rPr lang="en-US" sz="1200" b="1" spc="-15" dirty="0" smtClean="0">
                <a:latin typeface="Times New Roman" pitchFamily="18" charset="0"/>
                <a:ea typeface="Tahoma" pitchFamily="34" charset="0"/>
                <a:cs typeface="Times New Roman" pitchFamily="18" charset="0"/>
              </a:rPr>
              <a:t>a</a:t>
            </a:r>
            <a:r>
              <a:rPr lang="en-US" sz="1200" b="1" dirty="0" smtClean="0">
                <a:latin typeface="Times New Roman" pitchFamily="18" charset="0"/>
                <a:ea typeface="Tahoma" pitchFamily="34" charset="0"/>
                <a:cs typeface="Times New Roman" pitchFamily="18" charset="0"/>
              </a:rPr>
              <a:t>d</a:t>
            </a:r>
            <a:r>
              <a:rPr lang="en-US" sz="1200" b="1" spc="-20" dirty="0" smtClean="0">
                <a:latin typeface="Times New Roman" pitchFamily="18" charset="0"/>
                <a:ea typeface="Tahoma" pitchFamily="34" charset="0"/>
                <a:cs typeface="Times New Roman" pitchFamily="18" charset="0"/>
              </a:rPr>
              <a:t>v</a:t>
            </a:r>
            <a:r>
              <a:rPr lang="en-US" sz="1200" b="1" spc="-15" dirty="0" smtClean="0">
                <a:latin typeface="Times New Roman" pitchFamily="18" charset="0"/>
                <a:ea typeface="Tahoma" pitchFamily="34" charset="0"/>
                <a:cs typeface="Times New Roman" pitchFamily="18" charset="0"/>
              </a:rPr>
              <a:t>e</a:t>
            </a:r>
            <a:r>
              <a:rPr lang="en-US" sz="1200" b="1" spc="5" dirty="0" smtClean="0">
                <a:latin typeface="Times New Roman" pitchFamily="18" charset="0"/>
                <a:ea typeface="Tahoma" pitchFamily="34" charset="0"/>
                <a:cs typeface="Times New Roman" pitchFamily="18" charset="0"/>
              </a:rPr>
              <a:t>r</a:t>
            </a:r>
            <a:r>
              <a:rPr lang="en-US" sz="1200" b="1" spc="15" dirty="0" smtClean="0">
                <a:latin typeface="Times New Roman" pitchFamily="18" charset="0"/>
                <a:ea typeface="Tahoma" pitchFamily="34" charset="0"/>
                <a:cs typeface="Times New Roman" pitchFamily="18" charset="0"/>
              </a:rPr>
              <a:t>tisem</a:t>
            </a:r>
            <a:r>
              <a:rPr lang="en-US" sz="1200" b="1" spc="5" dirty="0" smtClean="0">
                <a:latin typeface="Times New Roman" pitchFamily="18" charset="0"/>
                <a:ea typeface="Tahoma" pitchFamily="34" charset="0"/>
                <a:cs typeface="Times New Roman" pitchFamily="18" charset="0"/>
              </a:rPr>
              <a:t>ents  </a:t>
            </a:r>
            <a:r>
              <a:rPr lang="en-US" sz="1200" b="1" spc="70" dirty="0" smtClean="0">
                <a:latin typeface="Times New Roman" pitchFamily="18" charset="0"/>
                <a:ea typeface="Tahoma" pitchFamily="34" charset="0"/>
                <a:cs typeface="Times New Roman" pitchFamily="18" charset="0"/>
              </a:rPr>
              <a:t>f</a:t>
            </a:r>
            <a:r>
              <a:rPr lang="en-US" sz="1200" b="1" spc="-45" dirty="0" smtClean="0">
                <a:latin typeface="Times New Roman" pitchFamily="18" charset="0"/>
                <a:ea typeface="Tahoma" pitchFamily="34" charset="0"/>
                <a:cs typeface="Times New Roman" pitchFamily="18" charset="0"/>
              </a:rPr>
              <a:t>r</a:t>
            </a:r>
            <a:r>
              <a:rPr lang="en-US" sz="1200" b="1" spc="55" dirty="0" smtClean="0">
                <a:latin typeface="Times New Roman" pitchFamily="18" charset="0"/>
                <a:ea typeface="Tahoma" pitchFamily="34" charset="0"/>
                <a:cs typeface="Times New Roman" pitchFamily="18" charset="0"/>
              </a:rPr>
              <a:t>om</a:t>
            </a:r>
            <a:r>
              <a:rPr lang="en-US" sz="1200" b="1" spc="-100" dirty="0" smtClean="0">
                <a:latin typeface="Times New Roman" pitchFamily="18" charset="0"/>
                <a:ea typeface="Tahoma" pitchFamily="34" charset="0"/>
                <a:cs typeface="Times New Roman" pitchFamily="18" charset="0"/>
              </a:rPr>
              <a:t> </a:t>
            </a:r>
            <a:r>
              <a:rPr lang="en-US" sz="1200" b="1" spc="-75" dirty="0" smtClean="0">
                <a:latin typeface="Times New Roman" pitchFamily="18" charset="0"/>
                <a:ea typeface="Tahoma" pitchFamily="34" charset="0"/>
                <a:cs typeface="Times New Roman" pitchFamily="18" charset="0"/>
              </a:rPr>
              <a:t>v</a:t>
            </a:r>
            <a:r>
              <a:rPr lang="en-US" sz="1200" b="1" spc="-25" dirty="0" smtClean="0">
                <a:latin typeface="Times New Roman" pitchFamily="18" charset="0"/>
                <a:ea typeface="Tahoma" pitchFamily="34" charset="0"/>
                <a:cs typeface="Times New Roman" pitchFamily="18" charset="0"/>
              </a:rPr>
              <a:t>a</a:t>
            </a:r>
            <a:r>
              <a:rPr lang="en-US" sz="1200" b="1" spc="-30" dirty="0" smtClean="0">
                <a:latin typeface="Times New Roman" pitchFamily="18" charset="0"/>
                <a:ea typeface="Tahoma" pitchFamily="34" charset="0"/>
                <a:cs typeface="Times New Roman" pitchFamily="18" charset="0"/>
              </a:rPr>
              <a:t>r</a:t>
            </a:r>
            <a:r>
              <a:rPr lang="en-US" sz="1200" b="1" spc="5" dirty="0" smtClean="0">
                <a:latin typeface="Times New Roman" pitchFamily="18" charset="0"/>
                <a:ea typeface="Tahoma" pitchFamily="34" charset="0"/>
                <a:cs typeface="Times New Roman" pitchFamily="18" charset="0"/>
              </a:rPr>
              <a:t>ious</a:t>
            </a:r>
            <a:r>
              <a:rPr lang="en-US" sz="1200" b="1" spc="-100" dirty="0" smtClean="0">
                <a:latin typeface="Times New Roman" pitchFamily="18" charset="0"/>
                <a:ea typeface="Tahoma" pitchFamily="34" charset="0"/>
                <a:cs typeface="Times New Roman" pitchFamily="18" charset="0"/>
              </a:rPr>
              <a:t> </a:t>
            </a:r>
            <a:r>
              <a:rPr lang="en-US" sz="1200" b="1" spc="20" dirty="0" smtClean="0">
                <a:latin typeface="Times New Roman" pitchFamily="18" charset="0"/>
                <a:ea typeface="Tahoma" pitchFamily="34" charset="0"/>
                <a:cs typeface="Times New Roman" pitchFamily="18" charset="0"/>
              </a:rPr>
              <a:t>in</a:t>
            </a:r>
            <a:r>
              <a:rPr lang="en-US" sz="1200" b="1" spc="10" dirty="0" smtClean="0">
                <a:latin typeface="Times New Roman" pitchFamily="18" charset="0"/>
                <a:ea typeface="Tahoma" pitchFamily="34" charset="0"/>
                <a:cs typeface="Times New Roman" pitchFamily="18" charset="0"/>
              </a:rPr>
              <a:t>dust</a:t>
            </a:r>
            <a:r>
              <a:rPr lang="en-US" sz="1200" b="1" spc="-5" dirty="0" smtClean="0">
                <a:latin typeface="Times New Roman" pitchFamily="18" charset="0"/>
                <a:ea typeface="Tahoma" pitchFamily="34" charset="0"/>
                <a:cs typeface="Times New Roman" pitchFamily="18" charset="0"/>
              </a:rPr>
              <a:t>r</a:t>
            </a:r>
            <a:r>
              <a:rPr lang="en-US" sz="1200" b="1" spc="-50" dirty="0" smtClean="0">
                <a:latin typeface="Times New Roman" pitchFamily="18" charset="0"/>
                <a:ea typeface="Tahoma" pitchFamily="34" charset="0"/>
                <a:cs typeface="Times New Roman" pitchFamily="18" charset="0"/>
              </a:rPr>
              <a:t>ies,</a:t>
            </a:r>
            <a:r>
              <a:rPr lang="en-US" sz="1200" b="1" spc="-100" dirty="0" smtClean="0">
                <a:latin typeface="Times New Roman" pitchFamily="18" charset="0"/>
                <a:ea typeface="Tahoma" pitchFamily="34" charset="0"/>
                <a:cs typeface="Times New Roman" pitchFamily="18" charset="0"/>
              </a:rPr>
              <a:t> </a:t>
            </a:r>
            <a:r>
              <a:rPr lang="en-US" sz="1200" b="1" spc="-5" dirty="0" smtClean="0">
                <a:latin typeface="Times New Roman" pitchFamily="18" charset="0"/>
                <a:ea typeface="Tahoma" pitchFamily="34" charset="0"/>
                <a:cs typeface="Times New Roman" pitchFamily="18" charset="0"/>
              </a:rPr>
              <a:t>o</a:t>
            </a:r>
            <a:r>
              <a:rPr lang="en-US" sz="1200" b="1" spc="-20" dirty="0" smtClean="0">
                <a:latin typeface="Times New Roman" pitchFamily="18" charset="0"/>
                <a:ea typeface="Tahoma" pitchFamily="34" charset="0"/>
                <a:cs typeface="Times New Roman" pitchFamily="18" charset="0"/>
              </a:rPr>
              <a:t>r</a:t>
            </a:r>
            <a:r>
              <a:rPr lang="en-US" sz="1200" b="1" spc="10" dirty="0" smtClean="0">
                <a:latin typeface="Times New Roman" pitchFamily="18" charset="0"/>
                <a:ea typeface="Tahoma" pitchFamily="34" charset="0"/>
                <a:cs typeface="Times New Roman" pitchFamily="18" charset="0"/>
              </a:rPr>
              <a:t>ganizations</a:t>
            </a:r>
          </a:p>
          <a:p>
            <a:pPr marL="38100" algn="just">
              <a:spcBef>
                <a:spcPts val="280"/>
              </a:spcBef>
            </a:pPr>
            <a:r>
              <a:rPr lang="en-US" sz="1200" b="1" spc="70" dirty="0" smtClean="0">
                <a:latin typeface="Times New Roman" pitchFamily="18" charset="0"/>
                <a:ea typeface="Tahoma" pitchFamily="34" charset="0"/>
                <a:cs typeface="Times New Roman" pitchFamily="18" charset="0"/>
              </a:rPr>
              <a:t>f</a:t>
            </a:r>
            <a:r>
              <a:rPr lang="en-US" sz="1200" b="1" spc="-45" dirty="0" smtClean="0">
                <a:latin typeface="Times New Roman" pitchFamily="18" charset="0"/>
                <a:ea typeface="Tahoma" pitchFamily="34" charset="0"/>
                <a:cs typeface="Times New Roman" pitchFamily="18" charset="0"/>
              </a:rPr>
              <a:t>r</a:t>
            </a:r>
            <a:r>
              <a:rPr lang="en-US" sz="1200" b="1" spc="55" dirty="0" smtClean="0">
                <a:latin typeface="Times New Roman" pitchFamily="18" charset="0"/>
                <a:ea typeface="Tahoma" pitchFamily="34" charset="0"/>
                <a:cs typeface="Times New Roman" pitchFamily="18" charset="0"/>
              </a:rPr>
              <a:t>om</a:t>
            </a:r>
            <a:r>
              <a:rPr lang="en-US" sz="1200" b="1" spc="-100" dirty="0" smtClean="0">
                <a:latin typeface="Times New Roman" pitchFamily="18" charset="0"/>
                <a:ea typeface="Tahoma" pitchFamily="34" charset="0"/>
                <a:cs typeface="Times New Roman" pitchFamily="18" charset="0"/>
              </a:rPr>
              <a:t> </a:t>
            </a:r>
            <a:r>
              <a:rPr lang="en-US" sz="1200" b="1" spc="-45" dirty="0" smtClean="0">
                <a:latin typeface="Times New Roman" pitchFamily="18" charset="0"/>
                <a:ea typeface="Tahoma" pitchFamily="34" charset="0"/>
                <a:cs typeface="Times New Roman" pitchFamily="18" charset="0"/>
              </a:rPr>
              <a:t>In</a:t>
            </a:r>
            <a:r>
              <a:rPr lang="en-US" sz="1200" b="1" spc="10" dirty="0" smtClean="0">
                <a:latin typeface="Times New Roman" pitchFamily="18" charset="0"/>
                <a:ea typeface="Tahoma" pitchFamily="34" charset="0"/>
                <a:cs typeface="Times New Roman" pitchFamily="18" charset="0"/>
              </a:rPr>
              <a:t>dia</a:t>
            </a:r>
            <a:r>
              <a:rPr lang="en-US" sz="1200" b="1" spc="-100" dirty="0" smtClean="0">
                <a:latin typeface="Times New Roman" pitchFamily="18" charset="0"/>
                <a:ea typeface="Tahoma" pitchFamily="34" charset="0"/>
                <a:cs typeface="Times New Roman" pitchFamily="18" charset="0"/>
              </a:rPr>
              <a:t> </a:t>
            </a:r>
            <a:r>
              <a:rPr lang="en-US" sz="1200" b="1" spc="15" dirty="0" smtClean="0">
                <a:latin typeface="Times New Roman" pitchFamily="18" charset="0"/>
                <a:ea typeface="Tahoma" pitchFamily="34" charset="0"/>
                <a:cs typeface="Times New Roman" pitchFamily="18" charset="0"/>
              </a:rPr>
              <a:t>an</a:t>
            </a:r>
            <a:r>
              <a:rPr lang="en-US" sz="1200" b="1" spc="60" dirty="0" smtClean="0">
                <a:latin typeface="Times New Roman" pitchFamily="18" charset="0"/>
                <a:ea typeface="Tahoma" pitchFamily="34" charset="0"/>
                <a:cs typeface="Times New Roman" pitchFamily="18" charset="0"/>
              </a:rPr>
              <a:t>d</a:t>
            </a:r>
            <a:r>
              <a:rPr lang="en-US" sz="1200" b="1" spc="-100" dirty="0" smtClean="0">
                <a:latin typeface="Times New Roman" pitchFamily="18" charset="0"/>
                <a:ea typeface="Tahoma" pitchFamily="34" charset="0"/>
                <a:cs typeface="Times New Roman" pitchFamily="18" charset="0"/>
              </a:rPr>
              <a:t> </a:t>
            </a:r>
            <a:r>
              <a:rPr lang="en-US" sz="1200" b="1" spc="5" dirty="0" smtClean="0">
                <a:latin typeface="Times New Roman" pitchFamily="18" charset="0"/>
                <a:ea typeface="Tahoma" pitchFamily="34" charset="0"/>
                <a:cs typeface="Times New Roman" pitchFamily="18" charset="0"/>
              </a:rPr>
              <a:t>ab</a:t>
            </a:r>
            <a:r>
              <a:rPr lang="en-US" sz="1200" b="1" spc="-10" dirty="0" smtClean="0">
                <a:latin typeface="Times New Roman" pitchFamily="18" charset="0"/>
                <a:ea typeface="Tahoma" pitchFamily="34" charset="0"/>
                <a:cs typeface="Times New Roman" pitchFamily="18" charset="0"/>
              </a:rPr>
              <a:t>r</a:t>
            </a:r>
            <a:r>
              <a:rPr lang="en-US" sz="1200" b="1" spc="15" dirty="0" smtClean="0">
                <a:latin typeface="Times New Roman" pitchFamily="18" charset="0"/>
                <a:ea typeface="Tahoma" pitchFamily="34" charset="0"/>
                <a:cs typeface="Times New Roman" pitchFamily="18" charset="0"/>
              </a:rPr>
              <a:t>o</a:t>
            </a:r>
            <a:r>
              <a:rPr lang="en-US" sz="1200" b="1" spc="-15" dirty="0" smtClean="0">
                <a:latin typeface="Times New Roman" pitchFamily="18" charset="0"/>
                <a:ea typeface="Tahoma" pitchFamily="34" charset="0"/>
                <a:cs typeface="Times New Roman" pitchFamily="18" charset="0"/>
              </a:rPr>
              <a:t>a</a:t>
            </a:r>
            <a:r>
              <a:rPr lang="en-US" sz="1200" b="1" spc="-55" dirty="0" smtClean="0">
                <a:latin typeface="Times New Roman" pitchFamily="18" charset="0"/>
                <a:ea typeface="Tahoma" pitchFamily="34" charset="0"/>
                <a:cs typeface="Times New Roman" pitchFamily="18" charset="0"/>
              </a:rPr>
              <a:t>d.</a:t>
            </a:r>
          </a:p>
          <a:p>
            <a:pPr marL="38100" algn="just">
              <a:spcBef>
                <a:spcPts val="280"/>
              </a:spcBef>
            </a:pPr>
            <a:endParaRPr lang="en-US" sz="1200" b="1" spc="-55" dirty="0" smtClean="0">
              <a:latin typeface="Times New Roman" pitchFamily="18" charset="0"/>
              <a:ea typeface="Tahoma" pitchFamily="34" charset="0"/>
              <a:cs typeface="Times New Roman" pitchFamily="18" charset="0"/>
            </a:endParaRPr>
          </a:p>
          <a:p>
            <a:r>
              <a:rPr lang="en-US" sz="1200" b="1" dirty="0" smtClean="0">
                <a:latin typeface="Times New Roman" pitchFamily="18" charset="0"/>
                <a:ea typeface="Tahoma" pitchFamily="34" charset="0"/>
                <a:cs typeface="Times New Roman" pitchFamily="18" charset="0"/>
              </a:rPr>
              <a:t>Th</a:t>
            </a:r>
            <a:r>
              <a:rPr lang="en-US" sz="1200" b="1" spc="5" dirty="0" smtClean="0">
                <a:latin typeface="Times New Roman" pitchFamily="18" charset="0"/>
                <a:ea typeface="Tahoma" pitchFamily="34" charset="0"/>
                <a:cs typeface="Times New Roman" pitchFamily="18" charset="0"/>
              </a:rPr>
              <a:t>e</a:t>
            </a:r>
            <a:r>
              <a:rPr lang="en-US" sz="1200" b="1" spc="-100" dirty="0" smtClean="0">
                <a:latin typeface="Times New Roman" pitchFamily="18" charset="0"/>
                <a:ea typeface="Tahoma" pitchFamily="34" charset="0"/>
                <a:cs typeface="Times New Roman" pitchFamily="18" charset="0"/>
              </a:rPr>
              <a:t> </a:t>
            </a:r>
            <a:r>
              <a:rPr lang="en-US" sz="1200" b="1" spc="-5" dirty="0" smtClean="0">
                <a:latin typeface="Times New Roman" pitchFamily="18" charset="0"/>
                <a:ea typeface="Tahoma" pitchFamily="34" charset="0"/>
                <a:cs typeface="Times New Roman" pitchFamily="18" charset="0"/>
              </a:rPr>
              <a:t>soft</a:t>
            </a:r>
            <a:r>
              <a:rPr lang="en-US" sz="1200" b="1" spc="-100" dirty="0" smtClean="0">
                <a:latin typeface="Times New Roman" pitchFamily="18" charset="0"/>
                <a:ea typeface="Tahoma" pitchFamily="34" charset="0"/>
                <a:cs typeface="Times New Roman" pitchFamily="18" charset="0"/>
              </a:rPr>
              <a:t> </a:t>
            </a:r>
            <a:r>
              <a:rPr lang="en-US" sz="1200" b="1" spc="35" dirty="0" smtClean="0">
                <a:latin typeface="Times New Roman" pitchFamily="18" charset="0"/>
                <a:ea typeface="Tahoma" pitchFamily="34" charset="0"/>
                <a:cs typeface="Times New Roman" pitchFamily="18" charset="0"/>
              </a:rPr>
              <a:t>c</a:t>
            </a:r>
            <a:r>
              <a:rPr lang="en-US" sz="1200" b="1" spc="40" dirty="0" smtClean="0">
                <a:latin typeface="Times New Roman" pitchFamily="18" charset="0"/>
                <a:ea typeface="Tahoma" pitchFamily="34" charset="0"/>
                <a:cs typeface="Times New Roman" pitchFamily="18" charset="0"/>
              </a:rPr>
              <a:t>o</a:t>
            </a:r>
            <a:r>
              <a:rPr lang="en-US" sz="1200" b="1" spc="20" dirty="0" smtClean="0">
                <a:latin typeface="Times New Roman" pitchFamily="18" charset="0"/>
                <a:ea typeface="Tahoma" pitchFamily="34" charset="0"/>
                <a:cs typeface="Times New Roman" pitchFamily="18" charset="0"/>
              </a:rPr>
              <a:t>p</a:t>
            </a:r>
            <a:r>
              <a:rPr lang="en-US" sz="1200" b="1" spc="-55" dirty="0" smtClean="0">
                <a:latin typeface="Times New Roman" pitchFamily="18" charset="0"/>
                <a:ea typeface="Tahoma" pitchFamily="34" charset="0"/>
                <a:cs typeface="Times New Roman" pitchFamily="18" charset="0"/>
              </a:rPr>
              <a:t>y</a:t>
            </a:r>
            <a:r>
              <a:rPr lang="en-US" sz="1200" b="1" spc="-100" dirty="0" smtClean="0">
                <a:latin typeface="Times New Roman" pitchFamily="18" charset="0"/>
                <a:ea typeface="Tahoma" pitchFamily="34" charset="0"/>
                <a:cs typeface="Times New Roman" pitchFamily="18" charset="0"/>
              </a:rPr>
              <a:t> </a:t>
            </a:r>
            <a:r>
              <a:rPr lang="en-US" sz="1200" b="1" dirty="0" smtClean="0">
                <a:latin typeface="Times New Roman" pitchFamily="18" charset="0"/>
                <a:ea typeface="Tahoma" pitchFamily="34" charset="0"/>
                <a:cs typeface="Times New Roman" pitchFamily="18" charset="0"/>
              </a:rPr>
              <a:t>of</a:t>
            </a:r>
            <a:r>
              <a:rPr lang="en-US" sz="1200" b="1" spc="-100" dirty="0" smtClean="0">
                <a:latin typeface="Times New Roman" pitchFamily="18" charset="0"/>
                <a:ea typeface="Tahoma" pitchFamily="34" charset="0"/>
                <a:cs typeface="Times New Roman" pitchFamily="18" charset="0"/>
              </a:rPr>
              <a:t> </a:t>
            </a:r>
            <a:r>
              <a:rPr lang="en-US" sz="1200" b="1" spc="30" dirty="0" smtClean="0">
                <a:latin typeface="Times New Roman" pitchFamily="18" charset="0"/>
                <a:ea typeface="Tahoma" pitchFamily="34" charset="0"/>
                <a:cs typeface="Times New Roman" pitchFamily="18" charset="0"/>
              </a:rPr>
              <a:t>th</a:t>
            </a:r>
            <a:r>
              <a:rPr lang="en-US" sz="1200" b="1" spc="5" dirty="0" smtClean="0">
                <a:latin typeface="Times New Roman" pitchFamily="18" charset="0"/>
                <a:ea typeface="Tahoma" pitchFamily="34" charset="0"/>
                <a:cs typeface="Times New Roman" pitchFamily="18" charset="0"/>
              </a:rPr>
              <a:t>e</a:t>
            </a:r>
            <a:r>
              <a:rPr lang="en-US" sz="1200" b="1" spc="-100" dirty="0" smtClean="0">
                <a:latin typeface="Times New Roman" pitchFamily="18" charset="0"/>
                <a:ea typeface="Tahoma" pitchFamily="34" charset="0"/>
                <a:cs typeface="Times New Roman" pitchFamily="18" charset="0"/>
              </a:rPr>
              <a:t> </a:t>
            </a:r>
            <a:r>
              <a:rPr lang="en-US" sz="1200" b="1" spc="-10" dirty="0" smtClean="0">
                <a:latin typeface="Times New Roman" pitchFamily="18" charset="0"/>
                <a:ea typeface="Tahoma" pitchFamily="34" charset="0"/>
                <a:cs typeface="Times New Roman" pitchFamily="18" charset="0"/>
              </a:rPr>
              <a:t>sou</a:t>
            </a:r>
            <a:r>
              <a:rPr lang="en-US" sz="1200" b="1" spc="-30" dirty="0" smtClean="0">
                <a:latin typeface="Times New Roman" pitchFamily="18" charset="0"/>
                <a:ea typeface="Tahoma" pitchFamily="34" charset="0"/>
                <a:cs typeface="Times New Roman" pitchFamily="18" charset="0"/>
              </a:rPr>
              <a:t>v</a:t>
            </a:r>
            <a:r>
              <a:rPr lang="en-US" sz="1200" b="1" spc="5" dirty="0" smtClean="0">
                <a:latin typeface="Times New Roman" pitchFamily="18" charset="0"/>
                <a:ea typeface="Tahoma" pitchFamily="34" charset="0"/>
                <a:cs typeface="Times New Roman" pitchFamily="18" charset="0"/>
              </a:rPr>
              <a:t>enir</a:t>
            </a:r>
            <a:r>
              <a:rPr lang="en-US" sz="1200" b="1" spc="-100" dirty="0" smtClean="0">
                <a:latin typeface="Times New Roman" pitchFamily="18" charset="0"/>
                <a:ea typeface="Tahoma" pitchFamily="34" charset="0"/>
                <a:cs typeface="Times New Roman" pitchFamily="18" charset="0"/>
              </a:rPr>
              <a:t> </a:t>
            </a:r>
            <a:r>
              <a:rPr lang="en-US" sz="1200" b="1" spc="10" dirty="0" smtClean="0">
                <a:latin typeface="Times New Roman" pitchFamily="18" charset="0"/>
                <a:ea typeface="Tahoma" pitchFamily="34" charset="0"/>
                <a:cs typeface="Times New Roman" pitchFamily="18" charset="0"/>
              </a:rPr>
              <a:t>will</a:t>
            </a:r>
            <a:r>
              <a:rPr lang="en-US" sz="1200" b="1" spc="-100" dirty="0" smtClean="0">
                <a:latin typeface="Times New Roman" pitchFamily="18" charset="0"/>
                <a:ea typeface="Tahoma" pitchFamily="34" charset="0"/>
                <a:cs typeface="Times New Roman" pitchFamily="18" charset="0"/>
              </a:rPr>
              <a:t> </a:t>
            </a:r>
            <a:r>
              <a:rPr lang="en-US" sz="1200" b="1" spc="25" dirty="0" smtClean="0">
                <a:latin typeface="Times New Roman" pitchFamily="18" charset="0"/>
                <a:ea typeface="Tahoma" pitchFamily="34" charset="0"/>
                <a:cs typeface="Times New Roman" pitchFamily="18" charset="0"/>
              </a:rPr>
              <a:t>be  </a:t>
            </a:r>
            <a:r>
              <a:rPr lang="en-US" sz="1200" b="1" spc="15" dirty="0" smtClean="0">
                <a:latin typeface="Times New Roman" pitchFamily="18" charset="0"/>
                <a:ea typeface="Tahoma" pitchFamily="34" charset="0"/>
                <a:cs typeface="Times New Roman" pitchFamily="18" charset="0"/>
              </a:rPr>
              <a:t>p</a:t>
            </a:r>
            <a:r>
              <a:rPr lang="en-US" sz="1200" b="1" spc="-5" dirty="0" smtClean="0">
                <a:latin typeface="Times New Roman" pitchFamily="18" charset="0"/>
                <a:ea typeface="Tahoma" pitchFamily="34" charset="0"/>
                <a:cs typeface="Times New Roman" pitchFamily="18" charset="0"/>
              </a:rPr>
              <a:t>r</a:t>
            </a:r>
            <a:r>
              <a:rPr lang="en-US" sz="1200" b="1" dirty="0" smtClean="0">
                <a:latin typeface="Times New Roman" pitchFamily="18" charset="0"/>
                <a:ea typeface="Tahoma" pitchFamily="34" charset="0"/>
                <a:cs typeface="Times New Roman" pitchFamily="18" charset="0"/>
              </a:rPr>
              <a:t>o</a:t>
            </a:r>
            <a:r>
              <a:rPr lang="en-US" sz="1200" b="1" spc="10" dirty="0" smtClean="0">
                <a:latin typeface="Times New Roman" pitchFamily="18" charset="0"/>
                <a:ea typeface="Tahoma" pitchFamily="34" charset="0"/>
                <a:cs typeface="Times New Roman" pitchFamily="18" charset="0"/>
              </a:rPr>
              <a:t>vided</a:t>
            </a:r>
            <a:r>
              <a:rPr lang="en-US" sz="1200" b="1" spc="-100" dirty="0" smtClean="0">
                <a:latin typeface="Times New Roman" pitchFamily="18" charset="0"/>
                <a:ea typeface="Tahoma" pitchFamily="34" charset="0"/>
                <a:cs typeface="Times New Roman" pitchFamily="18" charset="0"/>
              </a:rPr>
              <a:t> </a:t>
            </a:r>
            <a:r>
              <a:rPr lang="en-US" sz="1200" b="1" spc="-15" dirty="0" smtClean="0">
                <a:latin typeface="Times New Roman" pitchFamily="18" charset="0"/>
                <a:ea typeface="Tahoma" pitchFamily="34" charset="0"/>
                <a:cs typeface="Times New Roman" pitchFamily="18" charset="0"/>
              </a:rPr>
              <a:t>t</a:t>
            </a:r>
            <a:r>
              <a:rPr lang="en-US" sz="1200" b="1" spc="20" dirty="0" smtClean="0">
                <a:latin typeface="Times New Roman" pitchFamily="18" charset="0"/>
                <a:ea typeface="Tahoma" pitchFamily="34" charset="0"/>
                <a:cs typeface="Times New Roman" pitchFamily="18" charset="0"/>
              </a:rPr>
              <a:t>o</a:t>
            </a:r>
            <a:r>
              <a:rPr lang="en-US" sz="1200" b="1" spc="-100" dirty="0" smtClean="0">
                <a:latin typeface="Times New Roman" pitchFamily="18" charset="0"/>
                <a:ea typeface="Tahoma" pitchFamily="34" charset="0"/>
                <a:cs typeface="Times New Roman" pitchFamily="18" charset="0"/>
              </a:rPr>
              <a:t> </a:t>
            </a:r>
            <a:r>
              <a:rPr lang="en-US" sz="1200" b="1" spc="-10" dirty="0" smtClean="0">
                <a:latin typeface="Times New Roman" pitchFamily="18" charset="0"/>
                <a:ea typeface="Tahoma" pitchFamily="34" charset="0"/>
                <a:cs typeface="Times New Roman" pitchFamily="18" charset="0"/>
              </a:rPr>
              <a:t>all</a:t>
            </a:r>
            <a:r>
              <a:rPr lang="en-US" sz="1200" b="1" spc="-100" dirty="0" smtClean="0">
                <a:latin typeface="Times New Roman" pitchFamily="18" charset="0"/>
                <a:ea typeface="Tahoma" pitchFamily="34" charset="0"/>
                <a:cs typeface="Times New Roman" pitchFamily="18" charset="0"/>
              </a:rPr>
              <a:t> </a:t>
            </a:r>
            <a:r>
              <a:rPr lang="en-US" sz="1200" b="1" spc="30" dirty="0" smtClean="0">
                <a:latin typeface="Times New Roman" pitchFamily="18" charset="0"/>
                <a:ea typeface="Tahoma" pitchFamily="34" charset="0"/>
                <a:cs typeface="Times New Roman" pitchFamily="18" charset="0"/>
              </a:rPr>
              <a:t>th</a:t>
            </a:r>
            <a:r>
              <a:rPr lang="en-US" sz="1200" b="1" spc="5" dirty="0" smtClean="0">
                <a:latin typeface="Times New Roman" pitchFamily="18" charset="0"/>
                <a:ea typeface="Tahoma" pitchFamily="34" charset="0"/>
                <a:cs typeface="Times New Roman" pitchFamily="18" charset="0"/>
              </a:rPr>
              <a:t>e</a:t>
            </a:r>
            <a:r>
              <a:rPr lang="en-US" sz="1200" b="1" spc="-100" dirty="0" smtClean="0">
                <a:latin typeface="Times New Roman" pitchFamily="18" charset="0"/>
                <a:ea typeface="Tahoma" pitchFamily="34" charset="0"/>
                <a:cs typeface="Times New Roman" pitchFamily="18" charset="0"/>
              </a:rPr>
              <a:t> </a:t>
            </a:r>
            <a:r>
              <a:rPr lang="en-US" sz="1200" b="1" spc="20" dirty="0" smtClean="0">
                <a:latin typeface="Times New Roman" pitchFamily="18" charset="0"/>
                <a:ea typeface="Tahoma" pitchFamily="34" charset="0"/>
                <a:cs typeface="Times New Roman" pitchFamily="18" charset="0"/>
              </a:rPr>
              <a:t>delega</a:t>
            </a:r>
            <a:r>
              <a:rPr lang="en-US" sz="1200" b="1" spc="-10" dirty="0" smtClean="0">
                <a:latin typeface="Times New Roman" pitchFamily="18" charset="0"/>
                <a:ea typeface="Tahoma" pitchFamily="34" charset="0"/>
                <a:cs typeface="Times New Roman" pitchFamily="18" charset="0"/>
              </a:rPr>
              <a:t>t</a:t>
            </a:r>
            <a:r>
              <a:rPr lang="en-US" sz="1200" b="1" spc="-15" dirty="0" smtClean="0">
                <a:latin typeface="Times New Roman" pitchFamily="18" charset="0"/>
                <a:ea typeface="Tahoma" pitchFamily="34" charset="0"/>
                <a:cs typeface="Times New Roman" pitchFamily="18" charset="0"/>
              </a:rPr>
              <a:t>es</a:t>
            </a:r>
            <a:r>
              <a:rPr lang="en-US" sz="1200" b="1" spc="-100" dirty="0" smtClean="0">
                <a:latin typeface="Times New Roman" pitchFamily="18" charset="0"/>
                <a:ea typeface="Tahoma" pitchFamily="34" charset="0"/>
                <a:cs typeface="Times New Roman" pitchFamily="18" charset="0"/>
              </a:rPr>
              <a:t> </a:t>
            </a:r>
            <a:r>
              <a:rPr lang="en-US" sz="1200" b="1" dirty="0" smtClean="0">
                <a:latin typeface="Times New Roman" pitchFamily="18" charset="0"/>
                <a:ea typeface="Tahoma" pitchFamily="34" charset="0"/>
                <a:cs typeface="Times New Roman" pitchFamily="18" charset="0"/>
              </a:rPr>
              <a:t>a</a:t>
            </a:r>
            <a:r>
              <a:rPr lang="en-US" sz="1200" b="1" spc="-20" dirty="0" smtClean="0">
                <a:latin typeface="Times New Roman" pitchFamily="18" charset="0"/>
                <a:ea typeface="Tahoma" pitchFamily="34" charset="0"/>
                <a:cs typeface="Times New Roman" pitchFamily="18" charset="0"/>
              </a:rPr>
              <a:t>t</a:t>
            </a:r>
            <a:r>
              <a:rPr lang="en-US" sz="1200" b="1" spc="-15" dirty="0" smtClean="0">
                <a:latin typeface="Times New Roman" pitchFamily="18" charset="0"/>
                <a:ea typeface="Tahoma" pitchFamily="34" charset="0"/>
                <a:cs typeface="Times New Roman" pitchFamily="18" charset="0"/>
              </a:rPr>
              <a:t>t</a:t>
            </a:r>
            <a:r>
              <a:rPr lang="en-US" sz="1200" b="1" spc="25" dirty="0" smtClean="0">
                <a:latin typeface="Times New Roman" pitchFamily="18" charset="0"/>
                <a:ea typeface="Tahoma" pitchFamily="34" charset="0"/>
                <a:cs typeface="Times New Roman" pitchFamily="18" charset="0"/>
              </a:rPr>
              <a:t>en</a:t>
            </a:r>
            <a:r>
              <a:rPr lang="en-US" sz="1200" b="1" spc="30" dirty="0" smtClean="0">
                <a:latin typeface="Times New Roman" pitchFamily="18" charset="0"/>
                <a:ea typeface="Tahoma" pitchFamily="34" charset="0"/>
                <a:cs typeface="Times New Roman" pitchFamily="18" charset="0"/>
              </a:rPr>
              <a:t>din</a:t>
            </a:r>
            <a:r>
              <a:rPr lang="en-US" sz="1200" b="1" spc="45" dirty="0" smtClean="0">
                <a:latin typeface="Times New Roman" pitchFamily="18" charset="0"/>
                <a:ea typeface="Tahoma" pitchFamily="34" charset="0"/>
                <a:cs typeface="Times New Roman" pitchFamily="18" charset="0"/>
              </a:rPr>
              <a:t>g  </a:t>
            </a:r>
            <a:r>
              <a:rPr lang="en-US" sz="1200" b="1" spc="30" dirty="0" smtClean="0">
                <a:latin typeface="Times New Roman" pitchFamily="18" charset="0"/>
                <a:ea typeface="Tahoma" pitchFamily="34" charset="0"/>
                <a:cs typeface="Times New Roman" pitchFamily="18" charset="0"/>
              </a:rPr>
              <a:t>th</a:t>
            </a:r>
            <a:r>
              <a:rPr lang="en-US" sz="1200" b="1" spc="5" dirty="0" smtClean="0">
                <a:latin typeface="Times New Roman" pitchFamily="18" charset="0"/>
                <a:ea typeface="Tahoma" pitchFamily="34" charset="0"/>
                <a:cs typeface="Times New Roman" pitchFamily="18" charset="0"/>
              </a:rPr>
              <a:t>e</a:t>
            </a:r>
            <a:r>
              <a:rPr lang="en-US" sz="1200" b="1" spc="-100" dirty="0" smtClean="0">
                <a:latin typeface="Times New Roman" pitchFamily="18" charset="0"/>
                <a:ea typeface="Tahoma" pitchFamily="34" charset="0"/>
                <a:cs typeface="Times New Roman" pitchFamily="18" charset="0"/>
              </a:rPr>
              <a:t> </a:t>
            </a:r>
            <a:r>
              <a:rPr lang="en-US" sz="1200" b="1" spc="-10" dirty="0" smtClean="0">
                <a:latin typeface="Times New Roman" pitchFamily="18" charset="0"/>
                <a:ea typeface="Tahoma" pitchFamily="34" charset="0"/>
                <a:cs typeface="Times New Roman" pitchFamily="18" charset="0"/>
              </a:rPr>
              <a:t>e</a:t>
            </a:r>
            <a:r>
              <a:rPr lang="en-US" sz="1200" b="1" spc="-75" dirty="0" smtClean="0">
                <a:latin typeface="Times New Roman" pitchFamily="18" charset="0"/>
                <a:ea typeface="Tahoma" pitchFamily="34" charset="0"/>
                <a:cs typeface="Times New Roman" pitchFamily="18" charset="0"/>
              </a:rPr>
              <a:t>v</a:t>
            </a:r>
            <a:r>
              <a:rPr lang="en-US" sz="1200" b="1" spc="25" dirty="0" smtClean="0">
                <a:latin typeface="Times New Roman" pitchFamily="18" charset="0"/>
                <a:ea typeface="Tahoma" pitchFamily="34" charset="0"/>
                <a:cs typeface="Times New Roman" pitchFamily="18" charset="0"/>
              </a:rPr>
              <a:t>ent</a:t>
            </a:r>
            <a:r>
              <a:rPr lang="en-US" sz="1200" b="1" spc="-170" dirty="0" smtClean="0">
                <a:latin typeface="Times New Roman" pitchFamily="18" charset="0"/>
                <a:ea typeface="Tahoma" pitchFamily="34" charset="0"/>
                <a:cs typeface="Times New Roman" pitchFamily="18" charset="0"/>
              </a:rPr>
              <a:t>.</a:t>
            </a:r>
            <a:r>
              <a:rPr lang="en-US" sz="1200" b="1" spc="-100" dirty="0" smtClean="0">
                <a:latin typeface="Times New Roman" pitchFamily="18" charset="0"/>
                <a:ea typeface="Tahoma" pitchFamily="34" charset="0"/>
                <a:cs typeface="Times New Roman" pitchFamily="18" charset="0"/>
              </a:rPr>
              <a:t> </a:t>
            </a:r>
            <a:r>
              <a:rPr lang="en-US" sz="1200" b="1" spc="25" dirty="0" smtClean="0">
                <a:latin typeface="Times New Roman" pitchFamily="18" charset="0"/>
                <a:ea typeface="Tahoma" pitchFamily="34" charset="0"/>
                <a:cs typeface="Times New Roman" pitchFamily="18" charset="0"/>
              </a:rPr>
              <a:t>Limi</a:t>
            </a:r>
            <a:r>
              <a:rPr lang="en-US" sz="1200" b="1" spc="-5" dirty="0" smtClean="0">
                <a:latin typeface="Times New Roman" pitchFamily="18" charset="0"/>
                <a:ea typeface="Tahoma" pitchFamily="34" charset="0"/>
                <a:cs typeface="Times New Roman" pitchFamily="18" charset="0"/>
              </a:rPr>
              <a:t>t</a:t>
            </a:r>
            <a:r>
              <a:rPr lang="en-US" sz="1200" b="1" spc="30" dirty="0" smtClean="0">
                <a:latin typeface="Times New Roman" pitchFamily="18" charset="0"/>
                <a:ea typeface="Tahoma" pitchFamily="34" charset="0"/>
                <a:cs typeface="Times New Roman" pitchFamily="18" charset="0"/>
              </a:rPr>
              <a:t>ed</a:t>
            </a:r>
            <a:r>
              <a:rPr lang="en-US" sz="1200" b="1" spc="-100" dirty="0" smtClean="0">
                <a:latin typeface="Times New Roman" pitchFamily="18" charset="0"/>
                <a:ea typeface="Tahoma" pitchFamily="34" charset="0"/>
                <a:cs typeface="Times New Roman" pitchFamily="18" charset="0"/>
              </a:rPr>
              <a:t> </a:t>
            </a:r>
            <a:r>
              <a:rPr lang="en-US" sz="1200" b="1" spc="40" dirty="0" smtClean="0">
                <a:latin typeface="Times New Roman" pitchFamily="18" charset="0"/>
                <a:ea typeface="Tahoma" pitchFamily="34" charset="0"/>
                <a:cs typeface="Times New Roman" pitchFamily="18" charset="0"/>
              </a:rPr>
              <a:t>high</a:t>
            </a:r>
            <a:r>
              <a:rPr lang="en-US" sz="1200" b="1" spc="-100" dirty="0" smtClean="0">
                <a:latin typeface="Times New Roman" pitchFamily="18" charset="0"/>
                <a:ea typeface="Tahoma" pitchFamily="34" charset="0"/>
                <a:cs typeface="Times New Roman" pitchFamily="18" charset="0"/>
              </a:rPr>
              <a:t> </a:t>
            </a:r>
            <a:r>
              <a:rPr lang="en-US" sz="1200" b="1" spc="15" dirty="0" smtClean="0">
                <a:latin typeface="Times New Roman" pitchFamily="18" charset="0"/>
                <a:ea typeface="Tahoma" pitchFamily="34" charset="0"/>
                <a:cs typeface="Times New Roman" pitchFamily="18" charset="0"/>
              </a:rPr>
              <a:t>quali</a:t>
            </a:r>
            <a:r>
              <a:rPr lang="en-US" sz="1200" b="1" spc="-5" dirty="0" smtClean="0">
                <a:latin typeface="Times New Roman" pitchFamily="18" charset="0"/>
                <a:ea typeface="Tahoma" pitchFamily="34" charset="0"/>
                <a:cs typeface="Times New Roman" pitchFamily="18" charset="0"/>
              </a:rPr>
              <a:t>t</a:t>
            </a:r>
            <a:r>
              <a:rPr lang="en-US" sz="1200" b="1" spc="-55" dirty="0" smtClean="0">
                <a:latin typeface="Times New Roman" pitchFamily="18" charset="0"/>
                <a:ea typeface="Tahoma" pitchFamily="34" charset="0"/>
                <a:cs typeface="Times New Roman" pitchFamily="18" charset="0"/>
              </a:rPr>
              <a:t>y</a:t>
            </a:r>
            <a:r>
              <a:rPr lang="en-US" sz="1200" b="1" spc="-100" dirty="0" smtClean="0">
                <a:latin typeface="Times New Roman" pitchFamily="18" charset="0"/>
                <a:ea typeface="Tahoma" pitchFamily="34" charset="0"/>
                <a:cs typeface="Times New Roman" pitchFamily="18" charset="0"/>
              </a:rPr>
              <a:t> </a:t>
            </a:r>
            <a:r>
              <a:rPr lang="en-US" sz="1200" b="1" dirty="0" smtClean="0">
                <a:latin typeface="Times New Roman" pitchFamily="18" charset="0"/>
                <a:ea typeface="Tahoma" pitchFamily="34" charset="0"/>
                <a:cs typeface="Times New Roman" pitchFamily="18" charset="0"/>
              </a:rPr>
              <a:t>ha</a:t>
            </a:r>
            <a:r>
              <a:rPr lang="en-US" sz="1200" b="1" spc="-15" dirty="0" smtClean="0">
                <a:latin typeface="Times New Roman" pitchFamily="18" charset="0"/>
                <a:ea typeface="Tahoma" pitchFamily="34" charset="0"/>
                <a:cs typeface="Times New Roman" pitchFamily="18" charset="0"/>
              </a:rPr>
              <a:t>r</a:t>
            </a:r>
            <a:r>
              <a:rPr lang="en-US" sz="1200" b="1" spc="40" dirty="0" smtClean="0">
                <a:latin typeface="Times New Roman" pitchFamily="18" charset="0"/>
                <a:ea typeface="Tahoma" pitchFamily="34" charset="0"/>
                <a:cs typeface="Times New Roman" pitchFamily="18" charset="0"/>
              </a:rPr>
              <a:t>d  </a:t>
            </a:r>
            <a:r>
              <a:rPr lang="en-US" sz="1200" b="1" spc="10" dirty="0" smtClean="0">
                <a:latin typeface="Times New Roman" pitchFamily="18" charset="0"/>
                <a:ea typeface="Tahoma" pitchFamily="34" charset="0"/>
                <a:cs typeface="Times New Roman" pitchFamily="18" charset="0"/>
              </a:rPr>
              <a:t>copies</a:t>
            </a:r>
            <a:r>
              <a:rPr lang="en-US" sz="1200" b="1" spc="-100" dirty="0" smtClean="0">
                <a:latin typeface="Times New Roman" pitchFamily="18" charset="0"/>
                <a:ea typeface="Tahoma" pitchFamily="34" charset="0"/>
                <a:cs typeface="Times New Roman" pitchFamily="18" charset="0"/>
              </a:rPr>
              <a:t> </a:t>
            </a:r>
            <a:r>
              <a:rPr lang="en-US" sz="1200" b="1" spc="10" dirty="0" smtClean="0">
                <a:latin typeface="Times New Roman" pitchFamily="18" charset="0"/>
                <a:ea typeface="Tahoma" pitchFamily="34" charset="0"/>
                <a:cs typeface="Times New Roman" pitchFamily="18" charset="0"/>
              </a:rPr>
              <a:t>will</a:t>
            </a:r>
            <a:r>
              <a:rPr lang="en-US" sz="1200" b="1" spc="-100" dirty="0" smtClean="0">
                <a:latin typeface="Times New Roman" pitchFamily="18" charset="0"/>
                <a:ea typeface="Tahoma" pitchFamily="34" charset="0"/>
                <a:cs typeface="Times New Roman" pitchFamily="18" charset="0"/>
              </a:rPr>
              <a:t> </a:t>
            </a:r>
            <a:r>
              <a:rPr lang="en-US" sz="1200" b="1" spc="30" dirty="0" smtClean="0">
                <a:latin typeface="Times New Roman" pitchFamily="18" charset="0"/>
                <a:ea typeface="Tahoma" pitchFamily="34" charset="0"/>
                <a:cs typeface="Times New Roman" pitchFamily="18" charset="0"/>
              </a:rPr>
              <a:t>be</a:t>
            </a:r>
            <a:r>
              <a:rPr lang="en-US" sz="1200" b="1" spc="-95" dirty="0" smtClean="0">
                <a:latin typeface="Times New Roman" pitchFamily="18" charset="0"/>
                <a:ea typeface="Tahoma" pitchFamily="34" charset="0"/>
                <a:cs typeface="Times New Roman" pitchFamily="18" charset="0"/>
              </a:rPr>
              <a:t> </a:t>
            </a:r>
            <a:r>
              <a:rPr lang="en-US" sz="1200" b="1" spc="15" dirty="0" smtClean="0">
                <a:latin typeface="Times New Roman" pitchFamily="18" charset="0"/>
                <a:ea typeface="Tahoma" pitchFamily="34" charset="0"/>
                <a:cs typeface="Times New Roman" pitchFamily="18" charset="0"/>
              </a:rPr>
              <a:t>printed</a:t>
            </a:r>
            <a:r>
              <a:rPr lang="en-US" sz="1200" b="1" spc="-100" dirty="0" smtClean="0">
                <a:latin typeface="Times New Roman" pitchFamily="18" charset="0"/>
                <a:ea typeface="Tahoma" pitchFamily="34" charset="0"/>
                <a:cs typeface="Times New Roman" pitchFamily="18" charset="0"/>
              </a:rPr>
              <a:t> </a:t>
            </a:r>
            <a:r>
              <a:rPr lang="en-US" sz="1200" b="1" spc="-10" dirty="0" smtClean="0">
                <a:latin typeface="Times New Roman" pitchFamily="18" charset="0"/>
                <a:ea typeface="Tahoma" pitchFamily="34" charset="0"/>
                <a:cs typeface="Times New Roman" pitchFamily="18" charset="0"/>
              </a:rPr>
              <a:t>for</a:t>
            </a:r>
            <a:r>
              <a:rPr lang="en-US" sz="1200" b="1" spc="-100" dirty="0" smtClean="0">
                <a:latin typeface="Times New Roman" pitchFamily="18" charset="0"/>
                <a:ea typeface="Tahoma" pitchFamily="34" charset="0"/>
                <a:cs typeface="Times New Roman" pitchFamily="18" charset="0"/>
              </a:rPr>
              <a:t> </a:t>
            </a:r>
            <a:r>
              <a:rPr lang="en-US" sz="1200" b="1" spc="10" dirty="0" smtClean="0">
                <a:latin typeface="Times New Roman" pitchFamily="18" charset="0"/>
                <a:ea typeface="Tahoma" pitchFamily="34" charset="0"/>
                <a:cs typeface="Times New Roman" pitchFamily="18" charset="0"/>
              </a:rPr>
              <a:t>distribution</a:t>
            </a:r>
            <a:r>
              <a:rPr lang="en-US" sz="1200" b="1" spc="-95" dirty="0" smtClean="0">
                <a:latin typeface="Times New Roman" pitchFamily="18" charset="0"/>
                <a:ea typeface="Tahoma" pitchFamily="34" charset="0"/>
                <a:cs typeface="Times New Roman" pitchFamily="18" charset="0"/>
              </a:rPr>
              <a:t> </a:t>
            </a:r>
            <a:r>
              <a:rPr lang="en-US" sz="1200" b="1" spc="5" dirty="0" smtClean="0">
                <a:latin typeface="Times New Roman" pitchFamily="18" charset="0"/>
                <a:ea typeface="Tahoma" pitchFamily="34" charset="0"/>
                <a:cs typeface="Times New Roman" pitchFamily="18" charset="0"/>
              </a:rPr>
              <a:t>to </a:t>
            </a:r>
            <a:r>
              <a:rPr lang="en-US" sz="1200" b="1" spc="-375" dirty="0" smtClean="0">
                <a:latin typeface="Times New Roman" pitchFamily="18" charset="0"/>
                <a:ea typeface="Tahoma" pitchFamily="34" charset="0"/>
                <a:cs typeface="Times New Roman" pitchFamily="18" charset="0"/>
              </a:rPr>
              <a:t> </a:t>
            </a:r>
            <a:r>
              <a:rPr lang="en-US" sz="1200" b="1" spc="10" dirty="0" smtClean="0">
                <a:latin typeface="Times New Roman" pitchFamily="18" charset="0"/>
                <a:ea typeface="Tahoma" pitchFamily="34" charset="0"/>
                <a:cs typeface="Times New Roman" pitchFamily="18" charset="0"/>
              </a:rPr>
              <a:t>G</a:t>
            </a:r>
            <a:r>
              <a:rPr lang="en-US" sz="1200" b="1" spc="-15" dirty="0" smtClean="0">
                <a:latin typeface="Times New Roman" pitchFamily="18" charset="0"/>
                <a:ea typeface="Tahoma" pitchFamily="34" charset="0"/>
                <a:cs typeface="Times New Roman" pitchFamily="18" charset="0"/>
              </a:rPr>
              <a:t>o</a:t>
            </a:r>
            <a:r>
              <a:rPr lang="en-US" sz="1200" b="1" spc="-40" dirty="0" smtClean="0">
                <a:latin typeface="Times New Roman" pitchFamily="18" charset="0"/>
                <a:ea typeface="Tahoma" pitchFamily="34" charset="0"/>
                <a:cs typeface="Times New Roman" pitchFamily="18" charset="0"/>
              </a:rPr>
              <a:t>v</a:t>
            </a:r>
            <a:r>
              <a:rPr lang="en-US" sz="1200" b="1" spc="20" dirty="0" smtClean="0">
                <a:latin typeface="Times New Roman" pitchFamily="18" charset="0"/>
                <a:ea typeface="Tahoma" pitchFamily="34" charset="0"/>
                <a:cs typeface="Times New Roman" pitchFamily="18" charset="0"/>
              </a:rPr>
              <a:t>t</a:t>
            </a:r>
            <a:r>
              <a:rPr lang="en-US" sz="1200" b="1" spc="-170" dirty="0" smtClean="0">
                <a:latin typeface="Times New Roman" pitchFamily="18" charset="0"/>
                <a:ea typeface="Tahoma" pitchFamily="34" charset="0"/>
                <a:cs typeface="Times New Roman" pitchFamily="18" charset="0"/>
              </a:rPr>
              <a:t>.</a:t>
            </a:r>
            <a:r>
              <a:rPr lang="en-US" sz="1200" b="1" spc="-100" dirty="0" smtClean="0">
                <a:latin typeface="Times New Roman" pitchFamily="18" charset="0"/>
                <a:ea typeface="Tahoma" pitchFamily="34" charset="0"/>
                <a:cs typeface="Times New Roman" pitchFamily="18" charset="0"/>
              </a:rPr>
              <a:t> </a:t>
            </a:r>
            <a:r>
              <a:rPr lang="en-US" sz="1200" b="1" spc="-15" dirty="0" smtClean="0">
                <a:latin typeface="Times New Roman" pitchFamily="18" charset="0"/>
                <a:ea typeface="Tahoma" pitchFamily="34" charset="0"/>
                <a:cs typeface="Times New Roman" pitchFamily="18" charset="0"/>
              </a:rPr>
              <a:t>a</a:t>
            </a:r>
            <a:r>
              <a:rPr lang="en-US" sz="1200" b="1" spc="40" dirty="0" smtClean="0">
                <a:latin typeface="Times New Roman" pitchFamily="18" charset="0"/>
                <a:ea typeface="Tahoma" pitchFamily="34" charset="0"/>
                <a:cs typeface="Times New Roman" pitchFamily="18" charset="0"/>
              </a:rPr>
              <a:t>gen</a:t>
            </a:r>
            <a:r>
              <a:rPr lang="en-US" sz="1200" b="1" spc="-35" dirty="0" smtClean="0">
                <a:latin typeface="Times New Roman" pitchFamily="18" charset="0"/>
                <a:ea typeface="Tahoma" pitchFamily="34" charset="0"/>
                <a:cs typeface="Times New Roman" pitchFamily="18" charset="0"/>
              </a:rPr>
              <a:t>cies,</a:t>
            </a:r>
            <a:r>
              <a:rPr lang="en-US" sz="1200" b="1" spc="-100" dirty="0" smtClean="0">
                <a:latin typeface="Times New Roman" pitchFamily="18" charset="0"/>
                <a:ea typeface="Tahoma" pitchFamily="34" charset="0"/>
                <a:cs typeface="Times New Roman" pitchFamily="18" charset="0"/>
              </a:rPr>
              <a:t> </a:t>
            </a:r>
            <a:r>
              <a:rPr lang="en-US" sz="1200" b="1" spc="-45" dirty="0" smtClean="0">
                <a:latin typeface="Times New Roman" pitchFamily="18" charset="0"/>
                <a:ea typeface="Tahoma" pitchFamily="34" charset="0"/>
                <a:cs typeface="Times New Roman" pitchFamily="18" charset="0"/>
              </a:rPr>
              <a:t>In</a:t>
            </a:r>
            <a:r>
              <a:rPr lang="en-US" sz="1200" b="1" spc="10" dirty="0" smtClean="0">
                <a:latin typeface="Times New Roman" pitchFamily="18" charset="0"/>
                <a:ea typeface="Tahoma" pitchFamily="34" charset="0"/>
                <a:cs typeface="Times New Roman" pitchFamily="18" charset="0"/>
              </a:rPr>
              <a:t>dust</a:t>
            </a:r>
            <a:r>
              <a:rPr lang="en-US" sz="1200" b="1" spc="-5" dirty="0" smtClean="0">
                <a:latin typeface="Times New Roman" pitchFamily="18" charset="0"/>
                <a:ea typeface="Tahoma" pitchFamily="34" charset="0"/>
                <a:cs typeface="Times New Roman" pitchFamily="18" charset="0"/>
              </a:rPr>
              <a:t>r</a:t>
            </a:r>
            <a:r>
              <a:rPr lang="en-US" sz="1200" b="1" spc="-50" dirty="0" smtClean="0">
                <a:latin typeface="Times New Roman" pitchFamily="18" charset="0"/>
                <a:ea typeface="Tahoma" pitchFamily="34" charset="0"/>
                <a:cs typeface="Times New Roman" pitchFamily="18" charset="0"/>
              </a:rPr>
              <a:t>ies,</a:t>
            </a:r>
            <a:r>
              <a:rPr lang="en-US" sz="1200" b="1" spc="-100" dirty="0" smtClean="0">
                <a:latin typeface="Times New Roman" pitchFamily="18" charset="0"/>
                <a:ea typeface="Tahoma" pitchFamily="34" charset="0"/>
                <a:cs typeface="Times New Roman" pitchFamily="18" charset="0"/>
              </a:rPr>
              <a:t> </a:t>
            </a:r>
            <a:r>
              <a:rPr lang="en-US" sz="1200" b="1" spc="5" dirty="0" smtClean="0">
                <a:latin typeface="Times New Roman" pitchFamily="18" charset="0"/>
                <a:ea typeface="Tahoma" pitchFamily="34" charset="0"/>
                <a:cs typeface="Times New Roman" pitchFamily="18" charset="0"/>
              </a:rPr>
              <a:t>R&amp;D</a:t>
            </a:r>
            <a:r>
              <a:rPr lang="en-US" sz="1200" b="1" spc="-100" dirty="0" smtClean="0">
                <a:latin typeface="Times New Roman" pitchFamily="18" charset="0"/>
                <a:ea typeface="Tahoma" pitchFamily="34" charset="0"/>
                <a:cs typeface="Times New Roman" pitchFamily="18" charset="0"/>
              </a:rPr>
              <a:t> </a:t>
            </a:r>
            <a:r>
              <a:rPr lang="en-US" sz="1200" b="1" dirty="0" smtClean="0">
                <a:latin typeface="Times New Roman" pitchFamily="18" charset="0"/>
                <a:ea typeface="Tahoma" pitchFamily="34" charset="0"/>
                <a:cs typeface="Times New Roman" pitchFamily="18" charset="0"/>
              </a:rPr>
              <a:t>labs</a:t>
            </a:r>
            <a:r>
              <a:rPr lang="en-US" sz="1200" b="1" spc="-100" dirty="0" smtClean="0">
                <a:latin typeface="Times New Roman" pitchFamily="18" charset="0"/>
                <a:ea typeface="Tahoma" pitchFamily="34" charset="0"/>
                <a:cs typeface="Times New Roman" pitchFamily="18" charset="0"/>
              </a:rPr>
              <a:t> </a:t>
            </a:r>
            <a:r>
              <a:rPr lang="en-US" sz="1200" b="1" spc="15" dirty="0" smtClean="0">
                <a:latin typeface="Times New Roman" pitchFamily="18" charset="0"/>
                <a:ea typeface="Tahoma" pitchFamily="34" charset="0"/>
                <a:cs typeface="Times New Roman" pitchFamily="18" charset="0"/>
              </a:rPr>
              <a:t>an</a:t>
            </a:r>
            <a:r>
              <a:rPr lang="en-US" sz="1200" b="1" spc="40" dirty="0" smtClean="0">
                <a:latin typeface="Times New Roman" pitchFamily="18" charset="0"/>
                <a:ea typeface="Tahoma" pitchFamily="34" charset="0"/>
                <a:cs typeface="Times New Roman" pitchFamily="18" charset="0"/>
              </a:rPr>
              <a:t>d  </a:t>
            </a:r>
            <a:r>
              <a:rPr lang="en-US" sz="1200" b="1" spc="25" dirty="0" smtClean="0">
                <a:latin typeface="Times New Roman" pitchFamily="18" charset="0"/>
                <a:ea typeface="Tahoma" pitchFamily="34" charset="0"/>
                <a:cs typeface="Times New Roman" pitchFamily="18" charset="0"/>
              </a:rPr>
              <a:t>A</a:t>
            </a:r>
            <a:r>
              <a:rPr lang="en-US" sz="1200" b="1" spc="15" dirty="0" smtClean="0">
                <a:latin typeface="Times New Roman" pitchFamily="18" charset="0"/>
                <a:ea typeface="Tahoma" pitchFamily="34" charset="0"/>
                <a:cs typeface="Times New Roman" pitchFamily="18" charset="0"/>
              </a:rPr>
              <a:t>ca</a:t>
            </a:r>
            <a:r>
              <a:rPr lang="en-US" sz="1200" b="1" spc="40" dirty="0" smtClean="0">
                <a:latin typeface="Times New Roman" pitchFamily="18" charset="0"/>
                <a:ea typeface="Tahoma" pitchFamily="34" charset="0"/>
                <a:cs typeface="Times New Roman" pitchFamily="18" charset="0"/>
              </a:rPr>
              <a:t>demic</a:t>
            </a:r>
            <a:r>
              <a:rPr lang="en-US" sz="1200" b="1" spc="-100" dirty="0" smtClean="0">
                <a:latin typeface="Times New Roman" pitchFamily="18" charset="0"/>
                <a:ea typeface="Tahoma" pitchFamily="34" charset="0"/>
                <a:cs typeface="Times New Roman" pitchFamily="18" charset="0"/>
              </a:rPr>
              <a:t> </a:t>
            </a:r>
            <a:r>
              <a:rPr lang="en-US" sz="1200" b="1" spc="-15" dirty="0" smtClean="0">
                <a:latin typeface="Times New Roman" pitchFamily="18" charset="0"/>
                <a:ea typeface="Tahoma" pitchFamily="34" charset="0"/>
                <a:cs typeface="Times New Roman" pitchFamily="18" charset="0"/>
              </a:rPr>
              <a:t>Institutions.</a:t>
            </a:r>
          </a:p>
          <a:p>
            <a:pPr algn="just"/>
            <a:r>
              <a:rPr lang="en-US" sz="1200" b="1" dirty="0" smtClean="0">
                <a:latin typeface="Times New Roman" pitchFamily="18" charset="0"/>
                <a:ea typeface="Tahoma" pitchFamily="34" charset="0"/>
                <a:cs typeface="Times New Roman" pitchFamily="18" charset="0"/>
              </a:rPr>
              <a:t> </a:t>
            </a:r>
          </a:p>
          <a:p>
            <a:pPr algn="just"/>
            <a:endParaRPr lang="en-US" sz="1200" b="1" dirty="0">
              <a:latin typeface="Times New Roman" pitchFamily="18" charset="0"/>
              <a:ea typeface="Tahoma" pitchFamily="34" charset="0"/>
              <a:cs typeface="Times New Roman" pitchFamily="18" charset="0"/>
            </a:endParaRPr>
          </a:p>
        </p:txBody>
      </p:sp>
      <p:sp>
        <p:nvSpPr>
          <p:cNvPr id="19" name="Hexagon 18"/>
          <p:cNvSpPr/>
          <p:nvPr/>
        </p:nvSpPr>
        <p:spPr>
          <a:xfrm>
            <a:off x="3600448" y="5100638"/>
            <a:ext cx="1857388" cy="1428760"/>
          </a:xfrm>
          <a:prstGeom prst="hexagon">
            <a:avLst/>
          </a:prstGeom>
          <a:blipFill>
            <a:blip r:embed="rId7"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p:cNvSpPr/>
          <p:nvPr/>
        </p:nvSpPr>
        <p:spPr>
          <a:xfrm>
            <a:off x="5243522" y="4171944"/>
            <a:ext cx="1857388" cy="1428760"/>
          </a:xfrm>
          <a:prstGeom prst="hexagon">
            <a:avLst/>
          </a:prstGeom>
          <a:blipFill>
            <a:blip r:embed="rId8"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p:cNvSpPr/>
          <p:nvPr/>
        </p:nvSpPr>
        <p:spPr>
          <a:xfrm>
            <a:off x="3314696" y="3529002"/>
            <a:ext cx="1857388" cy="1428760"/>
          </a:xfrm>
          <a:prstGeom prst="hexagon">
            <a:avLst/>
          </a:prstGeom>
          <a:blipFill>
            <a:blip r:embed="rId9"/>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p:cNvSpPr/>
          <p:nvPr/>
        </p:nvSpPr>
        <p:spPr>
          <a:xfrm>
            <a:off x="4886332" y="2600308"/>
            <a:ext cx="1928826" cy="1428760"/>
          </a:xfrm>
          <a:prstGeom prst="hexagon">
            <a:avLst/>
          </a:prstGeom>
          <a:blipFill>
            <a:blip r:embed="rId10"/>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gular Pentagon 22"/>
          <p:cNvSpPr/>
          <p:nvPr/>
        </p:nvSpPr>
        <p:spPr>
          <a:xfrm rot="10800000">
            <a:off x="3529010" y="8315348"/>
            <a:ext cx="2071702" cy="1214446"/>
          </a:xfrm>
          <a:prstGeom prst="pentagon">
            <a:avLst/>
          </a:prstGeom>
          <a:blipFill>
            <a:blip r:embed="rId11"/>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7772400" cy="10058400"/>
            <a:chOff x="0" y="0"/>
            <a:chExt cx="7772400" cy="10058400"/>
          </a:xfrm>
        </p:grpSpPr>
        <p:pic>
          <p:nvPicPr>
            <p:cNvPr id="3" name="object 3"/>
            <p:cNvPicPr/>
            <p:nvPr/>
          </p:nvPicPr>
          <p:blipFill>
            <a:blip r:embed="rId3" cstate="print"/>
            <a:stretch>
              <a:fillRect/>
            </a:stretch>
          </p:blipFill>
          <p:spPr>
            <a:xfrm>
              <a:off x="0" y="0"/>
              <a:ext cx="7772400" cy="10058400"/>
            </a:xfrm>
            <a:prstGeom prst="rect">
              <a:avLst/>
            </a:prstGeom>
          </p:spPr>
          <p:style>
            <a:lnRef idx="1">
              <a:schemeClr val="dk1"/>
            </a:lnRef>
            <a:fillRef idx="2">
              <a:schemeClr val="dk1"/>
            </a:fillRef>
            <a:effectRef idx="1">
              <a:schemeClr val="dk1"/>
            </a:effectRef>
            <a:fontRef idx="minor">
              <a:schemeClr val="dk1"/>
            </a:fontRef>
          </p:style>
        </p:pic>
        <p:sp>
          <p:nvSpPr>
            <p:cNvPr id="4" name="object 4"/>
            <p:cNvSpPr/>
            <p:nvPr/>
          </p:nvSpPr>
          <p:spPr>
            <a:xfrm>
              <a:off x="457176" y="457168"/>
              <a:ext cx="6858024" cy="9036717"/>
            </a:xfrm>
            <a:custGeom>
              <a:avLst/>
              <a:gdLst/>
              <a:ahLst/>
              <a:cxnLst/>
              <a:rect l="l" t="t" r="r" b="b"/>
              <a:pathLst>
                <a:path w="6858000" h="9036685">
                  <a:moveTo>
                    <a:pt x="6629400" y="0"/>
                  </a:moveTo>
                  <a:lnTo>
                    <a:pt x="228600" y="0"/>
                  </a:lnTo>
                  <a:lnTo>
                    <a:pt x="182533" y="4644"/>
                  </a:lnTo>
                  <a:lnTo>
                    <a:pt x="139624" y="17966"/>
                  </a:lnTo>
                  <a:lnTo>
                    <a:pt x="100793" y="39045"/>
                  </a:lnTo>
                  <a:lnTo>
                    <a:pt x="66960" y="66960"/>
                  </a:lnTo>
                  <a:lnTo>
                    <a:pt x="39045" y="100793"/>
                  </a:lnTo>
                  <a:lnTo>
                    <a:pt x="17966" y="139624"/>
                  </a:lnTo>
                  <a:lnTo>
                    <a:pt x="4644" y="182533"/>
                  </a:lnTo>
                  <a:lnTo>
                    <a:pt x="0" y="228600"/>
                  </a:lnTo>
                  <a:lnTo>
                    <a:pt x="0" y="8808085"/>
                  </a:lnTo>
                  <a:lnTo>
                    <a:pt x="4644" y="8854151"/>
                  </a:lnTo>
                  <a:lnTo>
                    <a:pt x="17966" y="8897060"/>
                  </a:lnTo>
                  <a:lnTo>
                    <a:pt x="39045" y="8935891"/>
                  </a:lnTo>
                  <a:lnTo>
                    <a:pt x="66960" y="8969724"/>
                  </a:lnTo>
                  <a:lnTo>
                    <a:pt x="100793" y="8997639"/>
                  </a:lnTo>
                  <a:lnTo>
                    <a:pt x="139624" y="9018718"/>
                  </a:lnTo>
                  <a:lnTo>
                    <a:pt x="182533" y="9032040"/>
                  </a:lnTo>
                  <a:lnTo>
                    <a:pt x="228600" y="9036685"/>
                  </a:lnTo>
                  <a:lnTo>
                    <a:pt x="6629400" y="9036685"/>
                  </a:lnTo>
                  <a:lnTo>
                    <a:pt x="6675466" y="9032040"/>
                  </a:lnTo>
                  <a:lnTo>
                    <a:pt x="6718375" y="9018718"/>
                  </a:lnTo>
                  <a:lnTo>
                    <a:pt x="6757206" y="8997639"/>
                  </a:lnTo>
                  <a:lnTo>
                    <a:pt x="6791039" y="8969724"/>
                  </a:lnTo>
                  <a:lnTo>
                    <a:pt x="6818954" y="8935891"/>
                  </a:lnTo>
                  <a:lnTo>
                    <a:pt x="6840033" y="8897060"/>
                  </a:lnTo>
                  <a:lnTo>
                    <a:pt x="6853355" y="8854151"/>
                  </a:lnTo>
                  <a:lnTo>
                    <a:pt x="6858000" y="8808085"/>
                  </a:lnTo>
                  <a:lnTo>
                    <a:pt x="6858000" y="228600"/>
                  </a:lnTo>
                  <a:lnTo>
                    <a:pt x="6853355" y="182533"/>
                  </a:lnTo>
                  <a:lnTo>
                    <a:pt x="6840033" y="139624"/>
                  </a:lnTo>
                  <a:lnTo>
                    <a:pt x="6818954" y="100793"/>
                  </a:lnTo>
                  <a:lnTo>
                    <a:pt x="6791039" y="66960"/>
                  </a:lnTo>
                  <a:lnTo>
                    <a:pt x="6757206" y="39045"/>
                  </a:lnTo>
                  <a:lnTo>
                    <a:pt x="6718375" y="17966"/>
                  </a:lnTo>
                  <a:lnTo>
                    <a:pt x="6675466" y="4644"/>
                  </a:lnTo>
                  <a:lnTo>
                    <a:pt x="662940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a:p>
          </p:txBody>
        </p:sp>
      </p:grpSp>
      <p:sp>
        <p:nvSpPr>
          <p:cNvPr id="5" name="object 5"/>
          <p:cNvSpPr txBox="1"/>
          <p:nvPr/>
        </p:nvSpPr>
        <p:spPr>
          <a:xfrm>
            <a:off x="5943600" y="703427"/>
            <a:ext cx="915784" cy="166712"/>
          </a:xfrm>
          <a:prstGeom prst="rect">
            <a:avLst/>
          </a:prstGeom>
        </p:spPr>
        <p:txBody>
          <a:bodyPr vert="horz" wrap="square" lIns="0" tIns="12700" rIns="0" bIns="0" rtlCol="0">
            <a:spAutoFit/>
          </a:bodyPr>
          <a:lstStyle/>
          <a:p>
            <a:pPr marL="12700">
              <a:lnSpc>
                <a:spcPct val="100000"/>
              </a:lnSpc>
              <a:spcBef>
                <a:spcPts val="100"/>
              </a:spcBef>
            </a:pPr>
            <a:r>
              <a:rPr lang="en-US" sz="1000" spc="-80" dirty="0" smtClean="0">
                <a:solidFill>
                  <a:srgbClr val="231F21"/>
                </a:solidFill>
                <a:latin typeface="Arial Black" panose="020B0A04020102020204"/>
                <a:cs typeface="Arial Black" panose="020B0A04020102020204"/>
              </a:rPr>
              <a:t>ICPMMM2024</a:t>
            </a:r>
            <a:endParaRPr sz="1000">
              <a:latin typeface="Arial Black" panose="020B0A04020102020204"/>
              <a:cs typeface="Arial Black" panose="020B0A04020102020204"/>
            </a:endParaRPr>
          </a:p>
        </p:txBody>
      </p:sp>
      <p:grpSp>
        <p:nvGrpSpPr>
          <p:cNvPr id="10" name="object 5"/>
          <p:cNvGrpSpPr/>
          <p:nvPr/>
        </p:nvGrpSpPr>
        <p:grpSpPr>
          <a:xfrm>
            <a:off x="242862" y="242854"/>
            <a:ext cx="7286676" cy="10072758"/>
            <a:chOff x="1940164" y="5503739"/>
            <a:chExt cx="5711955" cy="4777217"/>
          </a:xfrm>
          <a:blipFill>
            <a:blip r:embed="rId4"/>
            <a:tile tx="0" ty="0" sx="100000" sy="100000" flip="none" algn="tl"/>
          </a:blipFill>
          <a:scene3d>
            <a:camera prst="perspectiveFront"/>
            <a:lightRig rig="threePt" dir="t"/>
          </a:scene3d>
        </p:grpSpPr>
        <p:pic>
          <p:nvPicPr>
            <p:cNvPr id="11" name="object 7"/>
            <p:cNvPicPr/>
            <p:nvPr/>
          </p:nvPicPr>
          <p:blipFill>
            <a:blip r:embed="rId5" cstate="print">
              <a:lum bright="57000" contrast="-61000"/>
            </a:blip>
            <a:stretch>
              <a:fillRect/>
            </a:stretch>
          </p:blipFill>
          <p:spPr>
            <a:xfrm>
              <a:off x="1940164" y="5503739"/>
              <a:ext cx="5711955" cy="4502213"/>
            </a:xfrm>
            <a:prstGeom prst="rect">
              <a:avLst/>
            </a:prstGeom>
            <a:grpFill/>
          </p:spPr>
          <p:style>
            <a:lnRef idx="1">
              <a:schemeClr val="accent5"/>
            </a:lnRef>
            <a:fillRef idx="2">
              <a:schemeClr val="accent5"/>
            </a:fillRef>
            <a:effectRef idx="1">
              <a:schemeClr val="accent5"/>
            </a:effectRef>
            <a:fontRef idx="minor">
              <a:schemeClr val="dk1"/>
            </a:fontRef>
          </p:style>
        </p:pic>
        <p:sp>
          <p:nvSpPr>
            <p:cNvPr id="12" name="object 9"/>
            <p:cNvSpPr/>
            <p:nvPr/>
          </p:nvSpPr>
          <p:spPr>
            <a:xfrm>
              <a:off x="2339447" y="9593251"/>
              <a:ext cx="516255" cy="687705"/>
            </a:xfrm>
            <a:custGeom>
              <a:avLst/>
              <a:gdLst/>
              <a:ahLst/>
              <a:cxnLst/>
              <a:rect l="l" t="t" r="r" b="b"/>
              <a:pathLst>
                <a:path w="516255" h="687704">
                  <a:moveTo>
                    <a:pt x="0" y="0"/>
                  </a:moveTo>
                  <a:lnTo>
                    <a:pt x="22727" y="45450"/>
                  </a:lnTo>
                  <a:lnTo>
                    <a:pt x="46477" y="90288"/>
                  </a:lnTo>
                  <a:lnTo>
                    <a:pt x="71236" y="134511"/>
                  </a:lnTo>
                  <a:lnTo>
                    <a:pt x="96990" y="178117"/>
                  </a:lnTo>
                  <a:lnTo>
                    <a:pt x="123726" y="221102"/>
                  </a:lnTo>
                  <a:lnTo>
                    <a:pt x="151429" y="263465"/>
                  </a:lnTo>
                  <a:lnTo>
                    <a:pt x="180088" y="305203"/>
                  </a:lnTo>
                  <a:lnTo>
                    <a:pt x="209687" y="346312"/>
                  </a:lnTo>
                  <a:lnTo>
                    <a:pt x="240214" y="386792"/>
                  </a:lnTo>
                  <a:lnTo>
                    <a:pt x="271655" y="426638"/>
                  </a:lnTo>
                  <a:lnTo>
                    <a:pt x="303997" y="465849"/>
                  </a:lnTo>
                  <a:lnTo>
                    <a:pt x="337226" y="504423"/>
                  </a:lnTo>
                  <a:lnTo>
                    <a:pt x="371328" y="542355"/>
                  </a:lnTo>
                  <a:lnTo>
                    <a:pt x="406291" y="579645"/>
                  </a:lnTo>
                  <a:lnTo>
                    <a:pt x="442100" y="616288"/>
                  </a:lnTo>
                  <a:lnTo>
                    <a:pt x="478742" y="652284"/>
                  </a:lnTo>
                  <a:lnTo>
                    <a:pt x="516204" y="687628"/>
                  </a:lnTo>
                  <a:lnTo>
                    <a:pt x="478742" y="652273"/>
                  </a:lnTo>
                  <a:lnTo>
                    <a:pt x="442099" y="616269"/>
                  </a:lnTo>
                  <a:lnTo>
                    <a:pt x="406290" y="579619"/>
                  </a:lnTo>
                  <a:lnTo>
                    <a:pt x="371327" y="542324"/>
                  </a:lnTo>
                  <a:lnTo>
                    <a:pt x="337224" y="504388"/>
                  </a:lnTo>
                  <a:lnTo>
                    <a:pt x="303994" y="465812"/>
                  </a:lnTo>
                  <a:lnTo>
                    <a:pt x="271652" y="426600"/>
                  </a:lnTo>
                  <a:lnTo>
                    <a:pt x="240210" y="386753"/>
                  </a:lnTo>
                  <a:lnTo>
                    <a:pt x="209682" y="346275"/>
                  </a:lnTo>
                  <a:lnTo>
                    <a:pt x="180082" y="305167"/>
                  </a:lnTo>
                  <a:lnTo>
                    <a:pt x="151424" y="263433"/>
                  </a:lnTo>
                  <a:lnTo>
                    <a:pt x="123720" y="221074"/>
                  </a:lnTo>
                  <a:lnTo>
                    <a:pt x="96985" y="178093"/>
                  </a:lnTo>
                  <a:lnTo>
                    <a:pt x="71232" y="134493"/>
                  </a:lnTo>
                  <a:lnTo>
                    <a:pt x="46474" y="90275"/>
                  </a:lnTo>
                  <a:lnTo>
                    <a:pt x="22725" y="45443"/>
                  </a:lnTo>
                  <a:lnTo>
                    <a:pt x="0" y="0"/>
                  </a:lnTo>
                  <a:close/>
                </a:path>
              </a:pathLst>
            </a:custGeom>
            <a:grpFill/>
          </p:spPr>
          <p:txBody>
            <a:bodyPr wrap="square" lIns="0" tIns="0" rIns="0" bIns="0" rtlCol="0"/>
            <a:lstStyle/>
            <a:p>
              <a:endParaRPr/>
            </a:p>
          </p:txBody>
        </p:sp>
      </p:grpSp>
      <p:sp>
        <p:nvSpPr>
          <p:cNvPr id="13" name="Rectangle 12"/>
          <p:cNvSpPr/>
          <p:nvPr/>
        </p:nvSpPr>
        <p:spPr>
          <a:xfrm>
            <a:off x="838200" y="838200"/>
            <a:ext cx="6705600" cy="553998"/>
          </a:xfrm>
          <a:prstGeom prst="rect">
            <a:avLst/>
          </a:prstGeom>
        </p:spPr>
        <p:txBody>
          <a:bodyPr wrap="square">
            <a:spAutoFit/>
          </a:bodyPr>
          <a:lstStyle/>
          <a:p>
            <a:r>
              <a:rPr lang="en-US" sz="3000" b="1" spc="80" dirty="0" smtClean="0">
                <a:solidFill>
                  <a:srgbClr val="006F79"/>
                </a:solidFill>
                <a:latin typeface="Tahoma" panose="020B0604030504040204" pitchFamily="34" charset="0"/>
                <a:ea typeface="Tahoma" panose="020B0604030504040204" pitchFamily="34" charset="0"/>
                <a:cs typeface="Tahoma" panose="020B0604030504040204" pitchFamily="34" charset="0"/>
              </a:rPr>
              <a:t>Committees</a:t>
            </a:r>
            <a:r>
              <a:rPr lang="en-US" sz="3000" b="1" spc="-100" dirty="0" smtClean="0">
                <a:solidFill>
                  <a:srgbClr val="006F79"/>
                </a:solidFill>
                <a:latin typeface="Tahoma" panose="020B0604030504040204" pitchFamily="34" charset="0"/>
                <a:ea typeface="Tahoma" panose="020B0604030504040204" pitchFamily="34" charset="0"/>
                <a:cs typeface="Tahoma" panose="020B0604030504040204" pitchFamily="34" charset="0"/>
              </a:rPr>
              <a:t> </a:t>
            </a:r>
            <a:r>
              <a:rPr lang="en-US" sz="3000" b="1" spc="10" dirty="0" smtClean="0">
                <a:solidFill>
                  <a:srgbClr val="006F79"/>
                </a:solidFill>
                <a:latin typeface="Tahoma" panose="020B0604030504040204" pitchFamily="34" charset="0"/>
                <a:ea typeface="Tahoma" panose="020B0604030504040204" pitchFamily="34" charset="0"/>
                <a:cs typeface="Tahoma" panose="020B0604030504040204" pitchFamily="34" charset="0"/>
              </a:rPr>
              <a:t>for</a:t>
            </a:r>
            <a:r>
              <a:rPr lang="en-US" sz="3000" b="1" spc="-95" dirty="0" smtClean="0">
                <a:solidFill>
                  <a:srgbClr val="006F79"/>
                </a:solidFill>
                <a:latin typeface="Tahoma" panose="020B0604030504040204" pitchFamily="34" charset="0"/>
                <a:ea typeface="Tahoma" panose="020B0604030504040204" pitchFamily="34" charset="0"/>
                <a:cs typeface="Tahoma" panose="020B0604030504040204" pitchFamily="34" charset="0"/>
              </a:rPr>
              <a:t> </a:t>
            </a:r>
            <a:r>
              <a:rPr lang="en-US" sz="3000" b="1" spc="90" dirty="0" smtClean="0">
                <a:solidFill>
                  <a:srgbClr val="006F79"/>
                </a:solidFill>
                <a:latin typeface="Tahoma" panose="020B0604030504040204" pitchFamily="34" charset="0"/>
                <a:ea typeface="Tahoma" panose="020B0604030504040204" pitchFamily="34" charset="0"/>
                <a:cs typeface="Tahoma" panose="020B0604030504040204" pitchFamily="34" charset="0"/>
              </a:rPr>
              <a:t>ICPMMM2024</a:t>
            </a:r>
            <a:endParaRPr lang="en-US" sz="3000" b="1" dirty="0">
              <a:latin typeface="Tahoma" panose="020B0604030504040204" pitchFamily="34" charset="0"/>
              <a:ea typeface="Tahoma" panose="020B0604030504040204" pitchFamily="34" charset="0"/>
              <a:cs typeface="Tahoma" panose="020B0604030504040204" pitchFamily="34" charset="0"/>
            </a:endParaRPr>
          </a:p>
        </p:txBody>
      </p:sp>
      <p:sp>
        <p:nvSpPr>
          <p:cNvPr id="15" name="Rectangle 14"/>
          <p:cNvSpPr/>
          <p:nvPr/>
        </p:nvSpPr>
        <p:spPr>
          <a:xfrm>
            <a:off x="2600316" y="3314688"/>
            <a:ext cx="2716449" cy="400110"/>
          </a:xfrm>
          <a:prstGeom prst="rect">
            <a:avLst/>
          </a:prstGeom>
        </p:spPr>
        <p:txBody>
          <a:bodyPr wrap="none">
            <a:spAutoFit/>
          </a:bodyPr>
          <a:lstStyle/>
          <a:p>
            <a:pPr marL="12700">
              <a:lnSpc>
                <a:spcPct val="100000"/>
              </a:lnSpc>
              <a:spcBef>
                <a:spcPts val="280"/>
              </a:spcBef>
            </a:pPr>
            <a:r>
              <a:rPr lang="en-US" sz="2000" b="1" dirty="0" smtClean="0">
                <a:solidFill>
                  <a:srgbClr val="006E79"/>
                </a:solidFill>
                <a:latin typeface="Tahoma" panose="020B0604030504040204" pitchFamily="34" charset="0"/>
                <a:ea typeface="Tahoma" panose="020B0604030504040204" pitchFamily="34" charset="0"/>
                <a:cs typeface="Tahoma" panose="020B0604030504040204" pitchFamily="34" charset="0"/>
              </a:rPr>
              <a:t>A</a:t>
            </a:r>
            <a:r>
              <a:rPr lang="en-US" sz="2000" b="1" spc="-55" dirty="0" smtClean="0">
                <a:solidFill>
                  <a:srgbClr val="006E79"/>
                </a:solidFill>
                <a:latin typeface="Tahoma" panose="020B0604030504040204" pitchFamily="34" charset="0"/>
                <a:ea typeface="Tahoma" panose="020B0604030504040204" pitchFamily="34" charset="0"/>
                <a:cs typeface="Tahoma" panose="020B0604030504040204" pitchFamily="34" charset="0"/>
              </a:rPr>
              <a:t>dvisory</a:t>
            </a:r>
            <a:r>
              <a:rPr lang="en-US" sz="2000" b="1" spc="-90" dirty="0" smtClean="0">
                <a:solidFill>
                  <a:srgbClr val="006E79"/>
                </a:solidFill>
                <a:latin typeface="Tahoma" panose="020B0604030504040204" pitchFamily="34" charset="0"/>
                <a:ea typeface="Tahoma" panose="020B0604030504040204" pitchFamily="34" charset="0"/>
                <a:cs typeface="Tahoma" panose="020B0604030504040204" pitchFamily="34" charset="0"/>
              </a:rPr>
              <a:t> </a:t>
            </a:r>
            <a:r>
              <a:rPr lang="en-US" sz="2000" b="1" spc="-10" dirty="0" smtClean="0">
                <a:solidFill>
                  <a:srgbClr val="006E79"/>
                </a:solidFill>
                <a:latin typeface="Tahoma" panose="020B0604030504040204" pitchFamily="34" charset="0"/>
                <a:ea typeface="Tahoma" panose="020B0604030504040204" pitchFamily="34" charset="0"/>
                <a:cs typeface="Tahoma" panose="020B0604030504040204" pitchFamily="34" charset="0"/>
              </a:rPr>
              <a:t>C</a:t>
            </a:r>
            <a:r>
              <a:rPr lang="en-US" sz="2000" b="1" spc="-20" dirty="0" smtClean="0">
                <a:solidFill>
                  <a:srgbClr val="006E79"/>
                </a:solidFill>
                <a:latin typeface="Tahoma" panose="020B0604030504040204" pitchFamily="34" charset="0"/>
                <a:ea typeface="Tahoma" panose="020B0604030504040204" pitchFamily="34" charset="0"/>
                <a:cs typeface="Tahoma" panose="020B0604030504040204" pitchFamily="34" charset="0"/>
              </a:rPr>
              <a:t>ommittee</a:t>
            </a:r>
            <a:endParaRPr lang="en-US" sz="2000"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16" name="Table 15"/>
          <p:cNvGraphicFramePr>
            <a:graphicFrameLocks noGrp="1"/>
          </p:cNvGraphicFramePr>
          <p:nvPr/>
        </p:nvGraphicFramePr>
        <p:xfrm>
          <a:off x="314300" y="3814754"/>
          <a:ext cx="7143800" cy="5794094"/>
        </p:xfrm>
        <a:graphic>
          <a:graphicData uri="http://schemas.openxmlformats.org/drawingml/2006/table">
            <a:tbl>
              <a:tblPr firstRow="1" bandRow="1">
                <a:tableStyleId>{0E3FDE45-AF77-4B5C-9715-49D594BDF05E}</a:tableStyleId>
              </a:tblPr>
              <a:tblGrid>
                <a:gridCol w="3571900"/>
                <a:gridCol w="3571900"/>
              </a:tblGrid>
              <a:tr h="434199">
                <a:tc>
                  <a:txBody>
                    <a:bodyPr/>
                    <a:lstStyle/>
                    <a:p>
                      <a:pPr algn="ctr">
                        <a:lnSpc>
                          <a:spcPct val="70000"/>
                        </a:lnSpc>
                        <a:buFont typeface="Arial" panose="020B0604020202020204" pitchFamily="34" charset="0"/>
                        <a:buNone/>
                      </a:pPr>
                      <a:endParaRPr lang="en-US" sz="1600" b="1" dirty="0" smtClean="0">
                        <a:solidFill>
                          <a:srgbClr val="C00000"/>
                        </a:solidFill>
                        <a:latin typeface="Tahoma" panose="020B0604030504040204" pitchFamily="34" charset="0"/>
                        <a:ea typeface="Tahoma" panose="020B0604030504040204" pitchFamily="34" charset="0"/>
                        <a:cs typeface="Tahoma" panose="020B0604030504040204" pitchFamily="34" charset="0"/>
                      </a:endParaRPr>
                    </a:p>
                    <a:p>
                      <a:pPr algn="ctr">
                        <a:lnSpc>
                          <a:spcPct val="70000"/>
                        </a:lnSpc>
                        <a:buFont typeface="Arial" panose="020B0604020202020204" pitchFamily="34" charset="0"/>
                        <a:buNone/>
                      </a:pPr>
                      <a:r>
                        <a:rPr lang="en-US" sz="1600" b="1" dirty="0" smtClean="0">
                          <a:solidFill>
                            <a:srgbClr val="C00000"/>
                          </a:solidFill>
                          <a:latin typeface="Tahoma" panose="020B0604030504040204" pitchFamily="34" charset="0"/>
                          <a:ea typeface="Tahoma" panose="020B0604030504040204" pitchFamily="34" charset="0"/>
                          <a:cs typeface="Tahoma" panose="020B0604030504040204" pitchFamily="34" charset="0"/>
                        </a:rPr>
                        <a:t>INTERNATIONAL</a:t>
                      </a:r>
                    </a:p>
                  </a:txBody>
                  <a:tcPr/>
                </a:tc>
                <a:tc>
                  <a:txBody>
                    <a:bodyPr/>
                    <a:lstStyle/>
                    <a:p>
                      <a:pPr marL="0" marR="0" indent="0" algn="ctr" defTabSz="914400" eaLnBrk="1" fontAlgn="auto" latinLnBrk="0" hangingPunct="1">
                        <a:lnSpc>
                          <a:spcPct val="100000"/>
                        </a:lnSpc>
                        <a:spcBef>
                          <a:spcPts val="0"/>
                        </a:spcBef>
                        <a:spcAft>
                          <a:spcPts val="0"/>
                        </a:spcAft>
                        <a:buClrTx/>
                        <a:buSzTx/>
                        <a:buFontTx/>
                        <a:buNone/>
                        <a:defRPr/>
                      </a:pPr>
                      <a:r>
                        <a:rPr lang="en-US" sz="1200" b="1" dirty="0" smtClean="0">
                          <a:latin typeface="Tahoma" panose="020B0604030504040204" pitchFamily="34" charset="0"/>
                          <a:ea typeface="Tahoma" panose="020B0604030504040204" pitchFamily="34" charset="0"/>
                          <a:cs typeface="Tahoma" panose="020B0604030504040204" pitchFamily="34" charset="0"/>
                        </a:rPr>
                        <a:t>Prof. Sumantra Bhattacharya, Emeritus Fellow, IIT Dhanbad</a:t>
                      </a:r>
                    </a:p>
                  </a:txBody>
                  <a:tcPr/>
                </a:tc>
              </a:tr>
              <a:tr h="434199">
                <a:tc>
                  <a:txBody>
                    <a:bodyPr/>
                    <a:lstStyle/>
                    <a:p>
                      <a:pPr marL="0" marR="0" indent="0" algn="ctr" defTabSz="914400" eaLnBrk="1" fontAlgn="auto" latinLnBrk="0" hangingPunct="1">
                        <a:lnSpc>
                          <a:spcPct val="100000"/>
                        </a:lnSpc>
                        <a:spcBef>
                          <a:spcPts val="0"/>
                        </a:spcBef>
                        <a:spcAft>
                          <a:spcPts val="0"/>
                        </a:spcAft>
                        <a:buClrTx/>
                        <a:buSzTx/>
                        <a:buFont typeface="Arial" panose="020B0604020202020204" pitchFamily="34" charset="0"/>
                        <a:buNone/>
                        <a:defRPr/>
                      </a:pPr>
                      <a:r>
                        <a:rPr lang="en-US" sz="1200" b="1" dirty="0" smtClean="0">
                          <a:latin typeface="Tahoma" panose="020B0604030504040204" pitchFamily="34" charset="0"/>
                          <a:ea typeface="Tahoma" panose="020B0604030504040204" pitchFamily="34" charset="0"/>
                          <a:cs typeface="Tahoma" panose="020B0604030504040204" pitchFamily="34" charset="0"/>
                        </a:rPr>
                        <a:t>Prof. Ir. Dr. Cheong Kuan Yew, Universiti Sains Malaysia</a:t>
                      </a:r>
                    </a:p>
                  </a:txBody>
                  <a:tcPr/>
                </a:tc>
                <a:tc>
                  <a:txBody>
                    <a:bodyPr/>
                    <a:lstStyle/>
                    <a:p>
                      <a:pPr marL="0" marR="0" indent="0" algn="ctr" defTabSz="914400" eaLnBrk="1" fontAlgn="auto" latinLnBrk="0" hangingPunct="1">
                        <a:lnSpc>
                          <a:spcPct val="100000"/>
                        </a:lnSpc>
                        <a:spcBef>
                          <a:spcPts val="0"/>
                        </a:spcBef>
                        <a:spcAft>
                          <a:spcPts val="0"/>
                        </a:spcAft>
                        <a:buClrTx/>
                        <a:buSzTx/>
                        <a:buFont typeface="Arial" panose="020B0604020202020204" pitchFamily="34" charset="0"/>
                        <a:buNone/>
                        <a:defRPr/>
                      </a:pPr>
                      <a:r>
                        <a:rPr lang="en-US" sz="1200" b="1" dirty="0" smtClean="0">
                          <a:latin typeface="Tahoma" panose="020B0604030504040204" pitchFamily="34" charset="0"/>
                          <a:ea typeface="Tahoma" panose="020B0604030504040204" pitchFamily="34" charset="0"/>
                          <a:cs typeface="Tahoma" panose="020B0604030504040204" pitchFamily="34" charset="0"/>
                        </a:rPr>
                        <a:t>Prof. Govind S. Gupta, IISc Bangalore</a:t>
                      </a:r>
                    </a:p>
                  </a:txBody>
                  <a:tcPr/>
                </a:tc>
              </a:tr>
              <a:tr h="434199">
                <a:tc>
                  <a:txBody>
                    <a:bodyPr/>
                    <a:lstStyle/>
                    <a:p>
                      <a:pPr indent="0" algn="ctr">
                        <a:lnSpc>
                          <a:spcPct val="100000"/>
                        </a:lnSpc>
                        <a:buFont typeface="Arial" panose="020B0604020202020204" pitchFamily="34" charset="0"/>
                        <a:buNone/>
                      </a:pPr>
                      <a:r>
                        <a:rPr lang="en-US" sz="1200" b="1" dirty="0" smtClean="0">
                          <a:latin typeface="Tahoma" panose="020B0604030504040204" pitchFamily="34" charset="0"/>
                          <a:ea typeface="Tahoma" panose="020B0604030504040204" pitchFamily="34" charset="0"/>
                          <a:cs typeface="Tahoma" panose="020B0604030504040204" pitchFamily="34" charset="0"/>
                        </a:rPr>
                        <a:t>Ts. Dr. Teo Pao Ter, Universiti Malaysia Kelantan</a:t>
                      </a:r>
                    </a:p>
                  </a:txBody>
                  <a:tcPr/>
                </a:tc>
                <a:tc>
                  <a:txBody>
                    <a:bodyPr/>
                    <a:lstStyle/>
                    <a:p>
                      <a:pPr marL="0" marR="0" indent="0" algn="ctr" defTabSz="914400" eaLnBrk="1" fontAlgn="auto" latinLnBrk="0" hangingPunct="1">
                        <a:lnSpc>
                          <a:spcPct val="100000"/>
                        </a:lnSpc>
                        <a:spcBef>
                          <a:spcPts val="0"/>
                        </a:spcBef>
                        <a:spcAft>
                          <a:spcPts val="0"/>
                        </a:spcAft>
                        <a:buClrTx/>
                        <a:buSzTx/>
                        <a:buFont typeface="Arial" panose="020B0604020202020204" pitchFamily="34" charset="0"/>
                        <a:buNone/>
                        <a:defRPr/>
                      </a:pPr>
                      <a:r>
                        <a:rPr lang="en-US" sz="1200" b="1" dirty="0" smtClean="0">
                          <a:latin typeface="Tahoma" panose="020B0604030504040204" pitchFamily="34" charset="0"/>
                          <a:ea typeface="Tahoma" panose="020B0604030504040204" pitchFamily="34" charset="0"/>
                          <a:cs typeface="Tahoma" panose="020B0604030504040204" pitchFamily="34" charset="0"/>
                        </a:rPr>
                        <a:t>Dr. Ashis Bhaduri, CEO, TATA Bluescope Steel</a:t>
                      </a:r>
                    </a:p>
                  </a:txBody>
                  <a:tcPr/>
                </a:tc>
              </a:tr>
              <a:tr h="607879">
                <a:tc>
                  <a:txBody>
                    <a:bodyPr/>
                    <a:lstStyle/>
                    <a:p>
                      <a:pPr indent="0" algn="ctr">
                        <a:lnSpc>
                          <a:spcPct val="100000"/>
                        </a:lnSpc>
                        <a:buFont typeface="Arial" panose="020B0604020202020204" pitchFamily="34" charset="0"/>
                        <a:buNone/>
                      </a:pPr>
                      <a:r>
                        <a:rPr lang="en-US" sz="1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Dr </a:t>
                      </a:r>
                      <a:r>
                        <a:rPr lang="en-US" sz="1200" b="1" u="none" strike="noStrike" dirty="0" smtClean="0">
                          <a:solidFill>
                            <a:schemeClr val="tx1"/>
                          </a:solidFill>
                          <a:latin typeface="Tahoma" panose="020B0604030504040204" pitchFamily="34" charset="0"/>
                          <a:ea typeface="Tahoma" panose="020B0604030504040204" pitchFamily="34" charset="0"/>
                          <a:cs typeface="Tahoma" panose="020B0604030504040204" pitchFamily="34" charset="0"/>
                        </a:rPr>
                        <a:t>Samayamutthirian Palaniandy GM, Eirich Australia/Global Product Manager (TowerMill)</a:t>
                      </a:r>
                      <a:endParaRPr lang="en-US" sz="1200" b="1" u="none" dirty="0" smtClean="0">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marL="0" marR="0" indent="0" algn="ctr" defTabSz="914400" eaLnBrk="1" fontAlgn="auto" latinLnBrk="0" hangingPunct="1">
                        <a:lnSpc>
                          <a:spcPct val="100000"/>
                        </a:lnSpc>
                        <a:spcBef>
                          <a:spcPts val="0"/>
                        </a:spcBef>
                        <a:spcAft>
                          <a:spcPts val="0"/>
                        </a:spcAft>
                        <a:buClrTx/>
                        <a:buSzTx/>
                        <a:buFont typeface="Arial" panose="020B0604020202020204" pitchFamily="34" charset="0"/>
                        <a:buNone/>
                        <a:defRPr/>
                      </a:pPr>
                      <a:r>
                        <a:rPr lang="en-US" sz="1200" b="1" i="0" u="none" strike="noStrike" dirty="0" smtClean="0">
                          <a:solidFill>
                            <a:srgbClr val="000000"/>
                          </a:solidFill>
                          <a:latin typeface="Tahoma" panose="020B0604030504040204" pitchFamily="34" charset="0"/>
                          <a:ea typeface="Tahoma" panose="020B0604030504040204" pitchFamily="34" charset="0"/>
                          <a:cs typeface="Tahoma" panose="020B0604030504040204" pitchFamily="34" charset="0"/>
                        </a:rPr>
                        <a:t>Prof. Somnath Basu, IIT Bombay</a:t>
                      </a:r>
                    </a:p>
                    <a:p>
                      <a:pPr marL="0" marR="0" indent="0" algn="ctr" defTabSz="914400" eaLnBrk="1" fontAlgn="auto" latinLnBrk="0" hangingPunct="1">
                        <a:lnSpc>
                          <a:spcPct val="100000"/>
                        </a:lnSpc>
                        <a:spcBef>
                          <a:spcPts val="0"/>
                        </a:spcBef>
                        <a:spcAft>
                          <a:spcPts val="0"/>
                        </a:spcAft>
                        <a:buClrTx/>
                        <a:buSzTx/>
                        <a:buFont typeface="Arial" panose="020B0604020202020204" pitchFamily="34" charset="0"/>
                        <a:buNone/>
                        <a:defRPr/>
                      </a:pPr>
                      <a:endParaRPr lang="en-US" sz="1200" b="1" dirty="0" smtClean="0">
                        <a:latin typeface="Tahoma" panose="020B0604030504040204" pitchFamily="34" charset="0"/>
                        <a:ea typeface="Tahoma" panose="020B0604030504040204" pitchFamily="34" charset="0"/>
                        <a:cs typeface="Tahoma" panose="020B0604030504040204" pitchFamily="34" charset="0"/>
                      </a:endParaRPr>
                    </a:p>
                  </a:txBody>
                  <a:tcPr/>
                </a:tc>
              </a:tr>
              <a:tr h="434199">
                <a:tc>
                  <a:txBody>
                    <a:bodyPr/>
                    <a:lstStyle/>
                    <a:p>
                      <a:pPr indent="0" algn="ctr">
                        <a:lnSpc>
                          <a:spcPct val="100000"/>
                        </a:lnSpc>
                        <a:buFont typeface="Arial" panose="020B0604020202020204" pitchFamily="34" charset="0"/>
                        <a:buNone/>
                      </a:pPr>
                      <a:r>
                        <a:rPr lang="en-US" sz="1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Prof Elizabeth Makhatha, HOD, Metallurgy, Univ Johannesburg</a:t>
                      </a:r>
                      <a:endParaRPr lang="en-US" sz="1200" b="1"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indent="0" algn="ctr">
                        <a:lnSpc>
                          <a:spcPct val="100000"/>
                        </a:lnSpc>
                        <a:buFont typeface="Arial" panose="020B0604020202020204" pitchFamily="34" charset="0"/>
                        <a:buNone/>
                      </a:pPr>
                      <a:r>
                        <a:rPr lang="en-US" sz="1200" b="1" dirty="0" smtClean="0">
                          <a:latin typeface="Tahoma" panose="020B0604030504040204" pitchFamily="34" charset="0"/>
                          <a:ea typeface="Tahoma" panose="020B0604030504040204" pitchFamily="34" charset="0"/>
                          <a:cs typeface="Tahoma" panose="020B0604030504040204" pitchFamily="34" charset="0"/>
                        </a:rPr>
                        <a:t>Prof. Samit K. Roy, IIT Kharagpur</a:t>
                      </a:r>
                    </a:p>
                  </a:txBody>
                  <a:tcPr/>
                </a:tc>
              </a:tr>
              <a:tr h="434199">
                <a:tc>
                  <a:txBody>
                    <a:bodyPr/>
                    <a:lstStyle/>
                    <a:p>
                      <a:pPr indent="0" algn="ctr">
                        <a:lnSpc>
                          <a:spcPct val="100000"/>
                        </a:lnSpc>
                        <a:buFont typeface="Arial" panose="020B0604020202020204" pitchFamily="34" charset="0"/>
                        <a:buNone/>
                      </a:pPr>
                      <a:r>
                        <a:rPr lang="en-US" sz="1200" b="1" dirty="0" smtClean="0">
                          <a:latin typeface="Tahoma" panose="020B0604030504040204" pitchFamily="34" charset="0"/>
                          <a:ea typeface="Tahoma" panose="020B0604030504040204" pitchFamily="34" charset="0"/>
                          <a:cs typeface="Tahoma" panose="020B0604030504040204" pitchFamily="34" charset="0"/>
                        </a:rPr>
                        <a:t>Mr. Ram Chandra Chakraborty, MD, PSI Metals</a:t>
                      </a:r>
                      <a:r>
                        <a:rPr lang="en-US" sz="1200" b="1" baseline="0" dirty="0" smtClean="0">
                          <a:latin typeface="Tahoma" panose="020B0604030504040204" pitchFamily="34" charset="0"/>
                          <a:ea typeface="Tahoma" panose="020B0604030504040204" pitchFamily="34" charset="0"/>
                          <a:cs typeface="Tahoma" panose="020B0604030504040204" pitchFamily="34" charset="0"/>
                        </a:rPr>
                        <a:t> India Private Limited.</a:t>
                      </a:r>
                      <a:endParaRPr lang="en-US" sz="1200" b="1"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indent="0" algn="ctr">
                        <a:lnSpc>
                          <a:spcPct val="100000"/>
                        </a:lnSpc>
                        <a:buFont typeface="Arial" panose="020B0604020202020204" pitchFamily="34" charset="0"/>
                        <a:buNone/>
                      </a:pPr>
                      <a:r>
                        <a:rPr lang="en-US" sz="1200" b="1" dirty="0" smtClean="0">
                          <a:solidFill>
                            <a:srgbClr val="FF0000"/>
                          </a:solidFill>
                          <a:latin typeface="Tahoma" panose="020B0604030504040204" pitchFamily="34" charset="0"/>
                          <a:ea typeface="Tahoma" panose="020B0604030504040204" pitchFamily="34" charset="0"/>
                          <a:cs typeface="Tahoma" panose="020B0604030504040204" pitchFamily="34" charset="0"/>
                        </a:rPr>
                        <a:t>Dr. Sandip Ghosh</a:t>
                      </a:r>
                      <a:r>
                        <a:rPr lang="en-US" sz="1200" b="1" baseline="0" dirty="0" smtClean="0">
                          <a:solidFill>
                            <a:srgbClr val="FF0000"/>
                          </a:solidFill>
                          <a:latin typeface="Tahoma" panose="020B0604030504040204" pitchFamily="34" charset="0"/>
                          <a:ea typeface="Tahoma" panose="020B0604030504040204" pitchFamily="34" charset="0"/>
                          <a:cs typeface="Tahoma" panose="020B0604030504040204" pitchFamily="34" charset="0"/>
                        </a:rPr>
                        <a:t> Choudhury, Chief Scientist, CSIR-NML</a:t>
                      </a:r>
                      <a:endParaRPr lang="en-US" sz="1200" b="1" dirty="0" smtClean="0">
                        <a:solidFill>
                          <a:srgbClr val="FF0000"/>
                        </a:solidFill>
                        <a:latin typeface="Tahoma" panose="020B0604030504040204" pitchFamily="34" charset="0"/>
                        <a:ea typeface="Tahoma" panose="020B0604030504040204" pitchFamily="34" charset="0"/>
                        <a:cs typeface="Tahoma" panose="020B0604030504040204" pitchFamily="34" charset="0"/>
                      </a:endParaRPr>
                    </a:p>
                  </a:txBody>
                  <a:tcPr/>
                </a:tc>
              </a:tr>
              <a:tr h="434199">
                <a:tc>
                  <a:txBody>
                    <a:bodyPr/>
                    <a:lstStyle/>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defRPr/>
                      </a:pPr>
                      <a:r>
                        <a:rPr lang="en-US" sz="1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Dr Anrin Bhattacharya, CEO, RECYRON, Austria</a:t>
                      </a:r>
                    </a:p>
                  </a:txBody>
                  <a:tcPr/>
                </a:tc>
                <a:tc>
                  <a:txBody>
                    <a:bodyPr/>
                    <a:lstStyle/>
                    <a:p>
                      <a:pPr indent="0" algn="ctr">
                        <a:lnSpc>
                          <a:spcPct val="100000"/>
                        </a:lnSpc>
                        <a:buFont typeface="Arial" panose="020B0604020202020204" pitchFamily="34" charset="0"/>
                        <a:buNone/>
                      </a:pPr>
                      <a:r>
                        <a:rPr lang="en-US" sz="1200" b="1" dirty="0" smtClean="0">
                          <a:latin typeface="Tahoma" panose="020B0604030504040204" pitchFamily="34" charset="0"/>
                          <a:ea typeface="Tahoma" panose="020B0604030504040204" pitchFamily="34" charset="0"/>
                          <a:cs typeface="Tahoma" panose="020B0604030504040204" pitchFamily="34" charset="0"/>
                        </a:rPr>
                        <a:t>Mr. S.K Dutta, MD, Duttcon Consultant &amp; Enigineers, Kolkata</a:t>
                      </a:r>
                    </a:p>
                  </a:txBody>
                  <a:tcPr/>
                </a:tc>
              </a:tr>
              <a:tr h="434199">
                <a:tc>
                  <a:txBody>
                    <a:bodyPr/>
                    <a:lstStyle/>
                    <a:p>
                      <a:pPr algn="ctr">
                        <a:lnSpc>
                          <a:spcPct val="100000"/>
                        </a:lnSpc>
                        <a:buFont typeface="Arial" panose="020B0604020202020204" pitchFamily="34" charset="0"/>
                        <a:buNone/>
                      </a:pPr>
                      <a:endParaRPr lang="en-US" sz="1600" b="1" dirty="0" smtClean="0">
                        <a:solidFill>
                          <a:srgbClr val="C00000"/>
                        </a:solidFill>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marL="0" marR="0" indent="0" algn="ctr" defTabSz="914400" eaLnBrk="1" fontAlgn="auto" latinLnBrk="0" hangingPunct="1">
                        <a:lnSpc>
                          <a:spcPct val="100000"/>
                        </a:lnSpc>
                        <a:spcBef>
                          <a:spcPts val="0"/>
                        </a:spcBef>
                        <a:spcAft>
                          <a:spcPts val="0"/>
                        </a:spcAft>
                        <a:buClrTx/>
                        <a:buSzTx/>
                        <a:buFont typeface="Arial" panose="020B0604020202020204" pitchFamily="34" charset="0"/>
                        <a:buNone/>
                        <a:defRPr/>
                      </a:pPr>
                      <a:r>
                        <a:rPr lang="en-US" sz="1200" b="1" dirty="0" smtClean="0">
                          <a:solidFill>
                            <a:srgbClr val="FF0000"/>
                          </a:solidFill>
                          <a:latin typeface="Tahoma" panose="020B0604030504040204" pitchFamily="34" charset="0"/>
                          <a:ea typeface="Tahoma" panose="020B0604030504040204" pitchFamily="34" charset="0"/>
                          <a:cs typeface="Tahoma" panose="020B0604030504040204" pitchFamily="34" charset="0"/>
                        </a:rPr>
                        <a:t>Dr.</a:t>
                      </a:r>
                      <a:r>
                        <a:rPr lang="en-US" sz="1200" b="1" baseline="0" dirty="0" smtClean="0">
                          <a:solidFill>
                            <a:srgbClr val="FF0000"/>
                          </a:solidFill>
                          <a:latin typeface="Tahoma" panose="020B0604030504040204" pitchFamily="34" charset="0"/>
                          <a:ea typeface="Tahoma" panose="020B0604030504040204" pitchFamily="34" charset="0"/>
                          <a:cs typeface="Tahoma" panose="020B0604030504040204" pitchFamily="34" charset="0"/>
                        </a:rPr>
                        <a:t> Supriyo Bera, HOD, Metallurgical Engineering, NIT Durgapur</a:t>
                      </a:r>
                      <a:endParaRPr lang="en-US" sz="1200" b="1" dirty="0" smtClean="0">
                        <a:solidFill>
                          <a:srgbClr val="FF0000"/>
                        </a:solidFill>
                        <a:latin typeface="Tahoma" panose="020B0604030504040204" pitchFamily="34" charset="0"/>
                        <a:ea typeface="Tahoma" panose="020B0604030504040204" pitchFamily="34" charset="0"/>
                        <a:cs typeface="Tahoma" panose="020B0604030504040204" pitchFamily="34" charset="0"/>
                      </a:endParaRPr>
                    </a:p>
                  </a:txBody>
                  <a:tcPr/>
                </a:tc>
              </a:tr>
              <a:tr h="445800">
                <a:tc>
                  <a:txBody>
                    <a:bodyPr/>
                    <a:lstStyle/>
                    <a:p>
                      <a:pPr algn="ctr">
                        <a:lnSpc>
                          <a:spcPct val="100000"/>
                        </a:lnSpc>
                        <a:buFont typeface="Arial" panose="020B0604020202020204" pitchFamily="34" charset="0"/>
                        <a:buNone/>
                      </a:pPr>
                      <a:r>
                        <a:rPr lang="en-US" sz="1600" b="1" baseline="0" dirty="0" smtClean="0">
                          <a:solidFill>
                            <a:srgbClr val="C00000"/>
                          </a:solidFill>
                          <a:latin typeface="Tahoma" panose="020B0604030504040204" pitchFamily="34" charset="0"/>
                          <a:ea typeface="Tahoma" panose="020B0604030504040204" pitchFamily="34" charset="0"/>
                          <a:cs typeface="Tahoma" panose="020B0604030504040204" pitchFamily="34" charset="0"/>
                        </a:rPr>
                        <a:t>                                       </a:t>
                      </a:r>
                      <a:r>
                        <a:rPr lang="en-US" sz="1600" b="1" dirty="0" smtClean="0">
                          <a:solidFill>
                            <a:srgbClr val="C00000"/>
                          </a:solidFill>
                          <a:latin typeface="Tahoma" panose="020B0604030504040204" pitchFamily="34" charset="0"/>
                          <a:ea typeface="Tahoma" panose="020B0604030504040204" pitchFamily="34" charset="0"/>
                          <a:cs typeface="Tahoma" panose="020B0604030504040204" pitchFamily="34" charset="0"/>
                        </a:rPr>
                        <a:t>NATIONAL</a:t>
                      </a:r>
                    </a:p>
                  </a:txBody>
                  <a:tcPr/>
                </a:tc>
                <a:tc>
                  <a:txBody>
                    <a:bodyPr/>
                    <a:lstStyle/>
                    <a:p>
                      <a:pPr marL="0" marR="0" indent="0" algn="ctr" defTabSz="914400" eaLnBrk="1" fontAlgn="auto" latinLnBrk="0" hangingPunct="1">
                        <a:lnSpc>
                          <a:spcPct val="100000"/>
                        </a:lnSpc>
                        <a:spcBef>
                          <a:spcPts val="0"/>
                        </a:spcBef>
                        <a:spcAft>
                          <a:spcPts val="0"/>
                        </a:spcAft>
                        <a:buClrTx/>
                        <a:buSzTx/>
                        <a:buFont typeface="Arial" panose="020B0604020202020204" pitchFamily="34" charset="0"/>
                        <a:buNone/>
                        <a:defRPr/>
                      </a:pPr>
                      <a:r>
                        <a:rPr lang="en-US" sz="1200" b="1" dirty="0" smtClean="0">
                          <a:latin typeface="Tahoma" panose="020B0604030504040204" pitchFamily="34" charset="0"/>
                          <a:ea typeface="Tahoma" panose="020B0604030504040204" pitchFamily="34" charset="0"/>
                          <a:cs typeface="Tahoma" panose="020B0604030504040204" pitchFamily="34" charset="0"/>
                        </a:rPr>
                        <a:t>Prof. Karabi Das, HOD, Metallurgical Engineering, IIT Kharagpur</a:t>
                      </a:r>
                    </a:p>
                  </a:txBody>
                  <a:tcPr/>
                </a:tc>
              </a:tr>
              <a:tr h="434199">
                <a:tc>
                  <a:txBody>
                    <a:bodyPr/>
                    <a:lstStyle/>
                    <a:p>
                      <a:pPr indent="0" algn="ctr">
                        <a:lnSpc>
                          <a:spcPct val="100000"/>
                        </a:lnSpc>
                        <a:buFont typeface="Arial" panose="020B0604020202020204" pitchFamily="34" charset="0"/>
                        <a:buNone/>
                      </a:pPr>
                      <a:r>
                        <a:rPr lang="en-US" sz="1200" b="1" dirty="0" smtClean="0">
                          <a:latin typeface="Tahoma" panose="020B0604030504040204" pitchFamily="34" charset="0"/>
                          <a:ea typeface="Tahoma" panose="020B0604030504040204" pitchFamily="34" charset="0"/>
                          <a:cs typeface="Tahoma" panose="020B0604030504040204" pitchFamily="34" charset="0"/>
                        </a:rPr>
                        <a:t>Prof. Rajeev Ahuja, Director, IIT Ropar</a:t>
                      </a:r>
                    </a:p>
                  </a:txBody>
                  <a:tcPr/>
                </a:tc>
                <a:tc>
                  <a:txBody>
                    <a:bodyPr/>
                    <a:lstStyle/>
                    <a:p>
                      <a:pPr marL="0" marR="0" indent="0" algn="ctr" defTabSz="914400" eaLnBrk="1" fontAlgn="auto" latinLnBrk="0" hangingPunct="1">
                        <a:lnSpc>
                          <a:spcPct val="100000"/>
                        </a:lnSpc>
                        <a:spcBef>
                          <a:spcPts val="0"/>
                        </a:spcBef>
                        <a:spcAft>
                          <a:spcPts val="0"/>
                        </a:spcAft>
                        <a:buClrTx/>
                        <a:buSzTx/>
                        <a:buFont typeface="Arial" panose="020B0604020202020204" pitchFamily="34" charset="0"/>
                        <a:buNone/>
                        <a:defRPr/>
                      </a:pPr>
                      <a:r>
                        <a:rPr lang="en-US" sz="1200" b="1" dirty="0" smtClean="0">
                          <a:latin typeface="Tahoma" panose="020B0604030504040204" pitchFamily="34" charset="0"/>
                          <a:ea typeface="Tahoma" panose="020B0604030504040204" pitchFamily="34" charset="0"/>
                          <a:cs typeface="Tahoma" panose="020B0604030504040204" pitchFamily="34" charset="0"/>
                        </a:rPr>
                        <a:t>Prof. Sutapa Roy Ramanan, BITS Pilani (Goa Campus)</a:t>
                      </a:r>
                    </a:p>
                  </a:txBody>
                  <a:tcPr/>
                </a:tc>
              </a:tr>
              <a:tr h="460094">
                <a:tc>
                  <a:txBody>
                    <a:bodyPr/>
                    <a:lstStyle/>
                    <a:p>
                      <a:pPr marL="0" marR="0" indent="0" algn="ctr" defTabSz="914400" eaLnBrk="1" fontAlgn="auto" latinLnBrk="0" hangingPunct="1">
                        <a:lnSpc>
                          <a:spcPct val="100000"/>
                        </a:lnSpc>
                        <a:spcBef>
                          <a:spcPts val="0"/>
                        </a:spcBef>
                        <a:spcAft>
                          <a:spcPts val="0"/>
                        </a:spcAft>
                        <a:buClrTx/>
                        <a:buSzTx/>
                        <a:buFont typeface="Arial" panose="020B0604020202020204" pitchFamily="34" charset="0"/>
                        <a:buNone/>
                        <a:defRPr/>
                      </a:pPr>
                      <a:r>
                        <a:rPr lang="en-US" sz="1200" b="1" dirty="0" smtClean="0">
                          <a:latin typeface="Tahoma" panose="020B0604030504040204" pitchFamily="34" charset="0"/>
                          <a:ea typeface="Tahoma" panose="020B0604030504040204" pitchFamily="34" charset="0"/>
                          <a:cs typeface="Tahoma" panose="020B0604030504040204" pitchFamily="34" charset="0"/>
                        </a:rPr>
                        <a:t>Prof. Pravas Chandra</a:t>
                      </a:r>
                      <a:r>
                        <a:rPr lang="en-US" sz="1200" b="1" baseline="0" dirty="0" smtClean="0">
                          <a:latin typeface="Tahoma" panose="020B0604030504040204" pitchFamily="34" charset="0"/>
                          <a:ea typeface="Tahoma" panose="020B0604030504040204" pitchFamily="34" charset="0"/>
                          <a:cs typeface="Tahoma" panose="020B0604030504040204" pitchFamily="34" charset="0"/>
                        </a:rPr>
                        <a:t> Chakraborti, HOD, Metallurgy, Jadavpur University</a:t>
                      </a:r>
                      <a:endParaRPr lang="en-US" sz="1200" b="1" dirty="0" smtClean="0">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ctr">
                        <a:lnSpc>
                          <a:spcPct val="100000"/>
                        </a:lnSpc>
                      </a:pPr>
                      <a:r>
                        <a:rPr lang="en-US" sz="1200" b="1" dirty="0" smtClean="0">
                          <a:latin typeface="Tahoma" pitchFamily="34" charset="0"/>
                          <a:ea typeface="Tahoma" pitchFamily="34" charset="0"/>
                          <a:cs typeface="Tahoma" pitchFamily="34" charset="0"/>
                        </a:rPr>
                        <a:t>Prof. D Ravi</a:t>
                      </a:r>
                      <a:r>
                        <a:rPr lang="en-US" sz="1200" b="1" baseline="0" dirty="0" smtClean="0">
                          <a:latin typeface="Tahoma" pitchFamily="34" charset="0"/>
                          <a:ea typeface="Tahoma" pitchFamily="34" charset="0"/>
                          <a:cs typeface="Tahoma" pitchFamily="34" charset="0"/>
                        </a:rPr>
                        <a:t> Kumar, IIT Delhi</a:t>
                      </a:r>
                      <a:endParaRPr lang="en-US" sz="1200" b="1" dirty="0">
                        <a:latin typeface="Tahoma" pitchFamily="34" charset="0"/>
                        <a:ea typeface="Tahoma" pitchFamily="34" charset="0"/>
                        <a:cs typeface="Tahoma" pitchFamily="34" charset="0"/>
                      </a:endParaRPr>
                    </a:p>
                  </a:txBody>
                  <a:tcPr/>
                </a:tc>
              </a:tr>
              <a:tr h="328651">
                <a:tc>
                  <a:txBody>
                    <a:bodyPr/>
                    <a:lstStyle/>
                    <a:p>
                      <a:pPr marL="0" marR="0" indent="0" algn="ctr" defTabSz="914400" eaLnBrk="1" fontAlgn="auto" latinLnBrk="0" hangingPunct="1">
                        <a:lnSpc>
                          <a:spcPct val="100000"/>
                        </a:lnSpc>
                        <a:spcBef>
                          <a:spcPts val="0"/>
                        </a:spcBef>
                        <a:spcAft>
                          <a:spcPts val="0"/>
                        </a:spcAft>
                        <a:buClrTx/>
                        <a:buSzTx/>
                        <a:buFont typeface="Arial" panose="020B0604020202020204" pitchFamily="34" charset="0"/>
                        <a:buNone/>
                        <a:defRPr/>
                      </a:pPr>
                      <a:r>
                        <a:rPr lang="en-US" sz="1200" b="1" dirty="0" smtClean="0">
                          <a:latin typeface="Tahoma" panose="020B0604030504040204" pitchFamily="34" charset="0"/>
                          <a:ea typeface="Tahoma" panose="020B0604030504040204" pitchFamily="34" charset="0"/>
                          <a:cs typeface="Tahoma" panose="020B0604030504040204" pitchFamily="34" charset="0"/>
                        </a:rPr>
                        <a:t>Mr. Arup Krishna Saha, COO, MINEX</a:t>
                      </a:r>
                      <a:r>
                        <a:rPr lang="en-US" sz="1200" b="1" baseline="0" dirty="0" smtClean="0">
                          <a:latin typeface="Tahoma" panose="020B0604030504040204" pitchFamily="34" charset="0"/>
                          <a:ea typeface="Tahoma" panose="020B0604030504040204" pitchFamily="34" charset="0"/>
                          <a:cs typeface="Tahoma" panose="020B0604030504040204" pitchFamily="34" charset="0"/>
                        </a:rPr>
                        <a:t>  Metallurgical Company Limited.</a:t>
                      </a:r>
                      <a:endParaRPr lang="en-US" sz="1200" b="1" dirty="0" smtClean="0">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ctr">
                        <a:lnSpc>
                          <a:spcPct val="100000"/>
                        </a:lnSpc>
                      </a:pPr>
                      <a:endParaRPr lang="en-US" sz="1200" b="1" dirty="0">
                        <a:latin typeface="Tahoma" pitchFamily="34" charset="0"/>
                        <a:ea typeface="Tahoma" pitchFamily="34" charset="0"/>
                        <a:cs typeface="Tahoma" pitchFamily="34" charset="0"/>
                      </a:endParaRPr>
                    </a:p>
                  </a:txBody>
                  <a:tcPr/>
                </a:tc>
              </a:tr>
            </a:tbl>
          </a:graphicData>
        </a:graphic>
      </p:graphicFrame>
      <p:sp>
        <p:nvSpPr>
          <p:cNvPr id="19" name="Rectangle 18"/>
          <p:cNvSpPr/>
          <p:nvPr/>
        </p:nvSpPr>
        <p:spPr>
          <a:xfrm>
            <a:off x="1100118" y="1385862"/>
            <a:ext cx="5643602" cy="1477328"/>
          </a:xfrm>
          <a:prstGeom prst="rect">
            <a:avLst/>
          </a:prstGeom>
        </p:spPr>
        <p:txBody>
          <a:bodyPr wrap="square">
            <a:spAutoFit/>
          </a:bodyPr>
          <a:lstStyle/>
          <a:p>
            <a:pPr marL="12700" algn="ctr">
              <a:lnSpc>
                <a:spcPct val="100000"/>
              </a:lnSpc>
              <a:spcBef>
                <a:spcPts val="280"/>
              </a:spcBef>
            </a:pPr>
            <a:r>
              <a:rPr lang="en-US" sz="2000" b="1" dirty="0" smtClean="0">
                <a:solidFill>
                  <a:srgbClr val="006E79"/>
                </a:solidFill>
                <a:latin typeface="Tahoma" panose="020B0604030504040204" pitchFamily="34" charset="0"/>
                <a:ea typeface="Tahoma" panose="020B0604030504040204" pitchFamily="34" charset="0"/>
                <a:cs typeface="Tahoma" panose="020B0604030504040204" pitchFamily="34" charset="0"/>
              </a:rPr>
              <a:t> Patrons</a:t>
            </a:r>
          </a:p>
          <a:p>
            <a:pPr marL="12700" algn="ctr">
              <a:lnSpc>
                <a:spcPct val="100000"/>
              </a:lnSpc>
              <a:spcBef>
                <a:spcPts val="280"/>
              </a:spcBef>
            </a:pPr>
            <a:r>
              <a:rPr lang="en-US" sz="1200" b="1" dirty="0" smtClean="0">
                <a:latin typeface="Tahoma" panose="020B0604030504040204" pitchFamily="34" charset="0"/>
                <a:ea typeface="Tahoma" panose="020B0604030504040204" pitchFamily="34" charset="0"/>
                <a:cs typeface="Tahoma" panose="020B0604030504040204" pitchFamily="34" charset="0"/>
              </a:rPr>
              <a:t>Prof. (Dr.) Debashish Bandyopadhyay, Vice Chancellor, KNU</a:t>
            </a:r>
          </a:p>
          <a:p>
            <a:pPr marL="12700" algn="ctr">
              <a:lnSpc>
                <a:spcPct val="100000"/>
              </a:lnSpc>
              <a:spcBef>
                <a:spcPts val="280"/>
              </a:spcBef>
            </a:pPr>
            <a:r>
              <a:rPr lang="en-US" sz="1200" b="1" dirty="0" smtClean="0">
                <a:latin typeface="Tahoma" panose="020B0604030504040204" pitchFamily="34" charset="0"/>
                <a:ea typeface="Tahoma" panose="020B0604030504040204" pitchFamily="34" charset="0"/>
                <a:cs typeface="Tahoma" panose="020B0604030504040204" pitchFamily="34" charset="0"/>
              </a:rPr>
              <a:t>Dr. Chandan Konar, Registrar, KNU</a:t>
            </a:r>
          </a:p>
          <a:p>
            <a:pPr marL="12700" algn="ctr">
              <a:lnSpc>
                <a:spcPct val="100000"/>
              </a:lnSpc>
              <a:spcBef>
                <a:spcPts val="280"/>
              </a:spcBef>
            </a:pPr>
            <a:r>
              <a:rPr lang="en-US" sz="1200" b="1" dirty="0" smtClean="0">
                <a:latin typeface="Tahoma" panose="020B0604030504040204" pitchFamily="34" charset="0"/>
                <a:ea typeface="Tahoma" panose="020B0604030504040204" pitchFamily="34" charset="0"/>
                <a:cs typeface="Tahoma" panose="020B0604030504040204" pitchFamily="34" charset="0"/>
              </a:rPr>
              <a:t>Prof. (Dr. Santanu Kumar Ghosh, Dean Faculty of Science and Technology, KNU</a:t>
            </a:r>
          </a:p>
          <a:p>
            <a:pPr marL="12700" algn="ctr">
              <a:lnSpc>
                <a:spcPct val="100000"/>
              </a:lnSpc>
              <a:spcBef>
                <a:spcPts val="280"/>
              </a:spcBef>
            </a:pP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20" name="object 12"/>
          <p:cNvSpPr txBox="1"/>
          <p:nvPr/>
        </p:nvSpPr>
        <p:spPr>
          <a:xfrm>
            <a:off x="314300" y="341599"/>
            <a:ext cx="7072362" cy="258445"/>
          </a:xfrm>
          <a:prstGeom prst="rect">
            <a:avLst/>
          </a:prstGeom>
        </p:spPr>
        <p:txBody>
          <a:bodyPr vert="horz" wrap="square" lIns="0" tIns="12700" rIns="0" bIns="0" rtlCol="0">
            <a:spAutoFit/>
          </a:bodyPr>
          <a:lstStyle/>
          <a:p>
            <a:pPr marL="12700">
              <a:lnSpc>
                <a:spcPct val="100000"/>
              </a:lnSpc>
              <a:spcBef>
                <a:spcPts val="100"/>
              </a:spcBef>
            </a:pPr>
            <a:r>
              <a:rPr lang="en-US" sz="1600" spc="-65" dirty="0" smtClean="0">
                <a:solidFill>
                  <a:srgbClr val="131313"/>
                </a:solidFill>
                <a:latin typeface="Arial Black" panose="020B0A04020102020204"/>
                <a:cs typeface="Arial Black" panose="020B0A04020102020204"/>
              </a:rPr>
              <a:t>www.icpmmm2024.com                                                   ICPMMM2024                                       </a:t>
            </a:r>
          </a:p>
        </p:txBody>
      </p:sp>
      <p:sp>
        <p:nvSpPr>
          <p:cNvPr id="24" name="Rectangle 23"/>
          <p:cNvSpPr/>
          <p:nvPr/>
        </p:nvSpPr>
        <p:spPr>
          <a:xfrm>
            <a:off x="3235250" y="2671746"/>
            <a:ext cx="1579644" cy="400110"/>
          </a:xfrm>
          <a:prstGeom prst="rect">
            <a:avLst/>
          </a:prstGeom>
        </p:spPr>
        <p:txBody>
          <a:bodyPr wrap="square">
            <a:spAutoFit/>
          </a:bodyPr>
          <a:lstStyle/>
          <a:p>
            <a:pPr marL="12700" algn="ctr">
              <a:lnSpc>
                <a:spcPct val="100000"/>
              </a:lnSpc>
              <a:spcBef>
                <a:spcPts val="280"/>
              </a:spcBef>
            </a:pPr>
            <a:r>
              <a:rPr lang="en-US" sz="2000" b="1" spc="-10" dirty="0" smtClean="0">
                <a:solidFill>
                  <a:srgbClr val="006E79"/>
                </a:solidFill>
                <a:latin typeface="Tahoma" panose="020B0604030504040204" pitchFamily="34" charset="0"/>
                <a:ea typeface="Tahoma" panose="020B0604030504040204" pitchFamily="34" charset="0"/>
                <a:cs typeface="Tahoma" panose="020B0604030504040204" pitchFamily="34" charset="0"/>
              </a:rPr>
              <a:t>Chairman</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25" name="TextBox 24"/>
          <p:cNvSpPr txBox="1"/>
          <p:nvPr/>
        </p:nvSpPr>
        <p:spPr>
          <a:xfrm>
            <a:off x="2671754" y="3028936"/>
            <a:ext cx="2714644" cy="276999"/>
          </a:xfrm>
          <a:prstGeom prst="rect">
            <a:avLst/>
          </a:prstGeom>
          <a:noFill/>
        </p:spPr>
        <p:txBody>
          <a:bodyPr wrap="square" rtlCol="0">
            <a:spAutoFit/>
          </a:bodyPr>
          <a:lstStyle/>
          <a:p>
            <a:pPr algn="ctr"/>
            <a:r>
              <a:rPr lang="en-US" sz="1200" b="1" dirty="0" smtClean="0">
                <a:latin typeface="Tahoma" pitchFamily="34" charset="0"/>
                <a:ea typeface="Tahoma" pitchFamily="34" charset="0"/>
                <a:cs typeface="Tahoma" pitchFamily="34" charset="0"/>
              </a:rPr>
              <a:t>Prof. (Dr.) Projjal Basu, KNU</a:t>
            </a:r>
            <a:endParaRPr lang="en-US" sz="1200" b="1" dirty="0">
              <a:latin typeface="Tahoma" pitchFamily="34" charset="0"/>
              <a:ea typeface="Tahoma" pitchFamily="34" charset="0"/>
              <a:cs typeface="Tahoma"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7772400" cy="10058400"/>
            <a:chOff x="0" y="0"/>
            <a:chExt cx="7772400" cy="10058400"/>
          </a:xfrm>
        </p:grpSpPr>
        <p:pic>
          <p:nvPicPr>
            <p:cNvPr id="3" name="object 3"/>
            <p:cNvPicPr/>
            <p:nvPr/>
          </p:nvPicPr>
          <p:blipFill>
            <a:blip r:embed="rId2" cstate="print"/>
            <a:stretch>
              <a:fillRect/>
            </a:stretch>
          </p:blipFill>
          <p:spPr>
            <a:xfrm>
              <a:off x="0" y="0"/>
              <a:ext cx="7772400" cy="10058400"/>
            </a:xfrm>
            <a:prstGeom prst="rect">
              <a:avLst/>
            </a:prstGeom>
          </p:spPr>
          <p:style>
            <a:lnRef idx="1">
              <a:schemeClr val="dk1"/>
            </a:lnRef>
            <a:fillRef idx="2">
              <a:schemeClr val="dk1"/>
            </a:fillRef>
            <a:effectRef idx="1">
              <a:schemeClr val="dk1"/>
            </a:effectRef>
            <a:fontRef idx="minor">
              <a:schemeClr val="dk1"/>
            </a:fontRef>
          </p:style>
        </p:pic>
        <p:sp>
          <p:nvSpPr>
            <p:cNvPr id="4" name="object 4"/>
            <p:cNvSpPr/>
            <p:nvPr/>
          </p:nvSpPr>
          <p:spPr>
            <a:xfrm>
              <a:off x="457200" y="457200"/>
              <a:ext cx="6858000" cy="9036685"/>
            </a:xfrm>
            <a:custGeom>
              <a:avLst/>
              <a:gdLst/>
              <a:ahLst/>
              <a:cxnLst/>
              <a:rect l="l" t="t" r="r" b="b"/>
              <a:pathLst>
                <a:path w="6858000" h="9036685">
                  <a:moveTo>
                    <a:pt x="6629400" y="0"/>
                  </a:moveTo>
                  <a:lnTo>
                    <a:pt x="228600" y="0"/>
                  </a:lnTo>
                  <a:lnTo>
                    <a:pt x="182533" y="4644"/>
                  </a:lnTo>
                  <a:lnTo>
                    <a:pt x="139624" y="17966"/>
                  </a:lnTo>
                  <a:lnTo>
                    <a:pt x="100793" y="39045"/>
                  </a:lnTo>
                  <a:lnTo>
                    <a:pt x="66960" y="66960"/>
                  </a:lnTo>
                  <a:lnTo>
                    <a:pt x="39045" y="100793"/>
                  </a:lnTo>
                  <a:lnTo>
                    <a:pt x="17966" y="139624"/>
                  </a:lnTo>
                  <a:lnTo>
                    <a:pt x="4644" y="182533"/>
                  </a:lnTo>
                  <a:lnTo>
                    <a:pt x="0" y="228600"/>
                  </a:lnTo>
                  <a:lnTo>
                    <a:pt x="0" y="8808085"/>
                  </a:lnTo>
                  <a:lnTo>
                    <a:pt x="4644" y="8854151"/>
                  </a:lnTo>
                  <a:lnTo>
                    <a:pt x="17966" y="8897060"/>
                  </a:lnTo>
                  <a:lnTo>
                    <a:pt x="39045" y="8935891"/>
                  </a:lnTo>
                  <a:lnTo>
                    <a:pt x="66960" y="8969724"/>
                  </a:lnTo>
                  <a:lnTo>
                    <a:pt x="100793" y="8997639"/>
                  </a:lnTo>
                  <a:lnTo>
                    <a:pt x="139624" y="9018718"/>
                  </a:lnTo>
                  <a:lnTo>
                    <a:pt x="182533" y="9032040"/>
                  </a:lnTo>
                  <a:lnTo>
                    <a:pt x="228600" y="9036685"/>
                  </a:lnTo>
                  <a:lnTo>
                    <a:pt x="6629400" y="9036685"/>
                  </a:lnTo>
                  <a:lnTo>
                    <a:pt x="6675466" y="9032040"/>
                  </a:lnTo>
                  <a:lnTo>
                    <a:pt x="6718375" y="9018718"/>
                  </a:lnTo>
                  <a:lnTo>
                    <a:pt x="6757206" y="8997639"/>
                  </a:lnTo>
                  <a:lnTo>
                    <a:pt x="6791039" y="8969724"/>
                  </a:lnTo>
                  <a:lnTo>
                    <a:pt x="6818954" y="8935891"/>
                  </a:lnTo>
                  <a:lnTo>
                    <a:pt x="6840033" y="8897060"/>
                  </a:lnTo>
                  <a:lnTo>
                    <a:pt x="6853355" y="8854151"/>
                  </a:lnTo>
                  <a:lnTo>
                    <a:pt x="6858000" y="8808085"/>
                  </a:lnTo>
                  <a:lnTo>
                    <a:pt x="6858000" y="228600"/>
                  </a:lnTo>
                  <a:lnTo>
                    <a:pt x="6853355" y="182533"/>
                  </a:lnTo>
                  <a:lnTo>
                    <a:pt x="6840033" y="139624"/>
                  </a:lnTo>
                  <a:lnTo>
                    <a:pt x="6818954" y="100793"/>
                  </a:lnTo>
                  <a:lnTo>
                    <a:pt x="6791039" y="66960"/>
                  </a:lnTo>
                  <a:lnTo>
                    <a:pt x="6757206" y="39045"/>
                  </a:lnTo>
                  <a:lnTo>
                    <a:pt x="6718375" y="17966"/>
                  </a:lnTo>
                  <a:lnTo>
                    <a:pt x="6675466" y="4644"/>
                  </a:lnTo>
                  <a:lnTo>
                    <a:pt x="662940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a:p>
          </p:txBody>
        </p:sp>
      </p:grpSp>
      <p:sp>
        <p:nvSpPr>
          <p:cNvPr id="5" name="object 5"/>
          <p:cNvSpPr txBox="1"/>
          <p:nvPr/>
        </p:nvSpPr>
        <p:spPr>
          <a:xfrm>
            <a:off x="5943600" y="703427"/>
            <a:ext cx="915784" cy="166712"/>
          </a:xfrm>
          <a:prstGeom prst="rect">
            <a:avLst/>
          </a:prstGeom>
        </p:spPr>
        <p:txBody>
          <a:bodyPr vert="horz" wrap="square" lIns="0" tIns="12700" rIns="0" bIns="0" rtlCol="0">
            <a:spAutoFit/>
          </a:bodyPr>
          <a:lstStyle/>
          <a:p>
            <a:pPr marL="12700">
              <a:lnSpc>
                <a:spcPct val="100000"/>
              </a:lnSpc>
              <a:spcBef>
                <a:spcPts val="100"/>
              </a:spcBef>
            </a:pPr>
            <a:r>
              <a:rPr lang="en-US" sz="1000" spc="-80" dirty="0" smtClean="0">
                <a:solidFill>
                  <a:srgbClr val="231F21"/>
                </a:solidFill>
                <a:latin typeface="Arial Black" panose="020B0A04020102020204"/>
                <a:cs typeface="Arial Black" panose="020B0A04020102020204"/>
              </a:rPr>
              <a:t>ICPMMM2024</a:t>
            </a:r>
            <a:endParaRPr sz="1000">
              <a:latin typeface="Arial Black" panose="020B0A04020102020204"/>
              <a:cs typeface="Arial Black" panose="020B0A04020102020204"/>
            </a:endParaRPr>
          </a:p>
        </p:txBody>
      </p:sp>
      <p:grpSp>
        <p:nvGrpSpPr>
          <p:cNvPr id="6" name="object 5"/>
          <p:cNvGrpSpPr/>
          <p:nvPr/>
        </p:nvGrpSpPr>
        <p:grpSpPr>
          <a:xfrm>
            <a:off x="242862" y="242854"/>
            <a:ext cx="7286676" cy="10144196"/>
            <a:chOff x="1940164" y="5503739"/>
            <a:chExt cx="5711955" cy="4777217"/>
          </a:xfrm>
          <a:blipFill>
            <a:blip r:embed="rId3"/>
            <a:tile tx="0" ty="0" sx="100000" sy="100000" flip="none" algn="tl"/>
          </a:blipFill>
          <a:scene3d>
            <a:camera prst="perspectiveFront"/>
            <a:lightRig rig="threePt" dir="t"/>
          </a:scene3d>
        </p:grpSpPr>
        <p:pic>
          <p:nvPicPr>
            <p:cNvPr id="11" name="object 7"/>
            <p:cNvPicPr/>
            <p:nvPr/>
          </p:nvPicPr>
          <p:blipFill>
            <a:blip r:embed="rId4" cstate="print">
              <a:lum bright="57000" contrast="-61000"/>
            </a:blip>
            <a:stretch>
              <a:fillRect/>
            </a:stretch>
          </p:blipFill>
          <p:spPr>
            <a:xfrm>
              <a:off x="1940164" y="5503739"/>
              <a:ext cx="5711955" cy="4502213"/>
            </a:xfrm>
            <a:prstGeom prst="rect">
              <a:avLst/>
            </a:prstGeom>
            <a:grpFill/>
          </p:spPr>
          <p:style>
            <a:lnRef idx="1">
              <a:schemeClr val="accent5"/>
            </a:lnRef>
            <a:fillRef idx="2">
              <a:schemeClr val="accent5"/>
            </a:fillRef>
            <a:effectRef idx="1">
              <a:schemeClr val="accent5"/>
            </a:effectRef>
            <a:fontRef idx="minor">
              <a:schemeClr val="dk1"/>
            </a:fontRef>
          </p:style>
        </p:pic>
        <p:sp>
          <p:nvSpPr>
            <p:cNvPr id="12" name="object 9"/>
            <p:cNvSpPr/>
            <p:nvPr/>
          </p:nvSpPr>
          <p:spPr>
            <a:xfrm>
              <a:off x="2339447" y="9593251"/>
              <a:ext cx="516255" cy="687705"/>
            </a:xfrm>
            <a:custGeom>
              <a:avLst/>
              <a:gdLst/>
              <a:ahLst/>
              <a:cxnLst/>
              <a:rect l="l" t="t" r="r" b="b"/>
              <a:pathLst>
                <a:path w="516255" h="687704">
                  <a:moveTo>
                    <a:pt x="0" y="0"/>
                  </a:moveTo>
                  <a:lnTo>
                    <a:pt x="22727" y="45450"/>
                  </a:lnTo>
                  <a:lnTo>
                    <a:pt x="46477" y="90288"/>
                  </a:lnTo>
                  <a:lnTo>
                    <a:pt x="71236" y="134511"/>
                  </a:lnTo>
                  <a:lnTo>
                    <a:pt x="96990" y="178117"/>
                  </a:lnTo>
                  <a:lnTo>
                    <a:pt x="123726" y="221102"/>
                  </a:lnTo>
                  <a:lnTo>
                    <a:pt x="151429" y="263465"/>
                  </a:lnTo>
                  <a:lnTo>
                    <a:pt x="180088" y="305203"/>
                  </a:lnTo>
                  <a:lnTo>
                    <a:pt x="209687" y="346312"/>
                  </a:lnTo>
                  <a:lnTo>
                    <a:pt x="240214" y="386792"/>
                  </a:lnTo>
                  <a:lnTo>
                    <a:pt x="271655" y="426638"/>
                  </a:lnTo>
                  <a:lnTo>
                    <a:pt x="303997" y="465849"/>
                  </a:lnTo>
                  <a:lnTo>
                    <a:pt x="337226" y="504423"/>
                  </a:lnTo>
                  <a:lnTo>
                    <a:pt x="371328" y="542355"/>
                  </a:lnTo>
                  <a:lnTo>
                    <a:pt x="406291" y="579645"/>
                  </a:lnTo>
                  <a:lnTo>
                    <a:pt x="442100" y="616288"/>
                  </a:lnTo>
                  <a:lnTo>
                    <a:pt x="478742" y="652284"/>
                  </a:lnTo>
                  <a:lnTo>
                    <a:pt x="516204" y="687628"/>
                  </a:lnTo>
                  <a:lnTo>
                    <a:pt x="478742" y="652273"/>
                  </a:lnTo>
                  <a:lnTo>
                    <a:pt x="442099" y="616269"/>
                  </a:lnTo>
                  <a:lnTo>
                    <a:pt x="406290" y="579619"/>
                  </a:lnTo>
                  <a:lnTo>
                    <a:pt x="371327" y="542324"/>
                  </a:lnTo>
                  <a:lnTo>
                    <a:pt x="337224" y="504388"/>
                  </a:lnTo>
                  <a:lnTo>
                    <a:pt x="303994" y="465812"/>
                  </a:lnTo>
                  <a:lnTo>
                    <a:pt x="271652" y="426600"/>
                  </a:lnTo>
                  <a:lnTo>
                    <a:pt x="240210" y="386753"/>
                  </a:lnTo>
                  <a:lnTo>
                    <a:pt x="209682" y="346275"/>
                  </a:lnTo>
                  <a:lnTo>
                    <a:pt x="180082" y="305167"/>
                  </a:lnTo>
                  <a:lnTo>
                    <a:pt x="151424" y="263433"/>
                  </a:lnTo>
                  <a:lnTo>
                    <a:pt x="123720" y="221074"/>
                  </a:lnTo>
                  <a:lnTo>
                    <a:pt x="96985" y="178093"/>
                  </a:lnTo>
                  <a:lnTo>
                    <a:pt x="71232" y="134493"/>
                  </a:lnTo>
                  <a:lnTo>
                    <a:pt x="46474" y="90275"/>
                  </a:lnTo>
                  <a:lnTo>
                    <a:pt x="22725" y="45443"/>
                  </a:lnTo>
                  <a:lnTo>
                    <a:pt x="0" y="0"/>
                  </a:lnTo>
                  <a:close/>
                </a:path>
              </a:pathLst>
            </a:custGeom>
            <a:grpFill/>
          </p:spPr>
          <p:txBody>
            <a:bodyPr wrap="square" lIns="0" tIns="0" rIns="0" bIns="0" rtlCol="0"/>
            <a:lstStyle/>
            <a:p>
              <a:endParaRPr/>
            </a:p>
          </p:txBody>
        </p:sp>
      </p:grpSp>
      <p:graphicFrame>
        <p:nvGraphicFramePr>
          <p:cNvPr id="14" name="Table 13"/>
          <p:cNvGraphicFramePr>
            <a:graphicFrameLocks noGrp="1"/>
          </p:cNvGraphicFramePr>
          <p:nvPr/>
        </p:nvGraphicFramePr>
        <p:xfrm>
          <a:off x="385738" y="5243514"/>
          <a:ext cx="7000924" cy="4290147"/>
        </p:xfrm>
        <a:graphic>
          <a:graphicData uri="http://schemas.openxmlformats.org/drawingml/2006/table">
            <a:tbl>
              <a:tblPr firstRow="1" bandRow="1">
                <a:tableStyleId>{0E3FDE45-AF77-4B5C-9715-49D594BDF05E}</a:tableStyleId>
              </a:tblPr>
              <a:tblGrid>
                <a:gridCol w="4357718"/>
                <a:gridCol w="2643206"/>
              </a:tblGrid>
              <a:tr h="363670">
                <a:tc>
                  <a:txBody>
                    <a:bodyPr/>
                    <a:lstStyle/>
                    <a:p>
                      <a:pPr algn="ctr"/>
                      <a:r>
                        <a:rPr lang="en-US" sz="1800" b="1" dirty="0" smtClean="0">
                          <a:solidFill>
                            <a:srgbClr val="FF0000"/>
                          </a:solidFill>
                          <a:latin typeface="Tahoma" panose="020B0604030504040204" pitchFamily="34" charset="0"/>
                          <a:ea typeface="Tahoma" panose="020B0604030504040204" pitchFamily="34" charset="0"/>
                          <a:cs typeface="Tahoma" panose="020B0604030504040204" pitchFamily="34" charset="0"/>
                        </a:rPr>
                        <a:t>Member</a:t>
                      </a:r>
                    </a:p>
                  </a:txBody>
                  <a:tcPr/>
                </a:tc>
                <a:tc>
                  <a:txBody>
                    <a:bodyPr/>
                    <a:lstStyle/>
                    <a:p>
                      <a:pPr algn="ctr"/>
                      <a:r>
                        <a:rPr lang="en-US" sz="1200" b="1" baseline="0" dirty="0" smtClean="0">
                          <a:latin typeface="Tahoma" panose="020B0604030504040204" pitchFamily="34" charset="0"/>
                          <a:ea typeface="Tahoma" panose="020B0604030504040204" pitchFamily="34" charset="0"/>
                          <a:cs typeface="Tahoma" panose="020B0604030504040204" pitchFamily="34" charset="0"/>
                        </a:rPr>
                        <a:t>Suman Mondal , Student, KNU</a:t>
                      </a:r>
                      <a:endParaRPr lang="en-US" sz="1200" b="1" dirty="0">
                        <a:latin typeface="Tahoma" panose="020B0604030504040204" pitchFamily="34" charset="0"/>
                        <a:ea typeface="Tahoma" panose="020B0604030504040204" pitchFamily="34" charset="0"/>
                        <a:cs typeface="Tahoma" panose="020B0604030504040204" pitchFamily="34" charset="0"/>
                      </a:endParaRPr>
                    </a:p>
                  </a:txBody>
                  <a:tcPr/>
                </a:tc>
              </a:tr>
              <a:tr h="363670">
                <a:tc>
                  <a:txBody>
                    <a:bodyPr/>
                    <a:lstStyle/>
                    <a:p>
                      <a:pPr algn="ctr"/>
                      <a:r>
                        <a:rPr lang="en-US" sz="1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Dr. Arijit Sinha, Associate Professor, KNU </a:t>
                      </a:r>
                      <a:endParaRPr lang="en-US" sz="1200" b="1"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800" b="1" dirty="0" smtClean="0">
                          <a:solidFill>
                            <a:srgbClr val="FF0000"/>
                          </a:solidFill>
                          <a:latin typeface="Tahoma" panose="020B0604030504040204" pitchFamily="34" charset="0"/>
                          <a:ea typeface="Tahoma" panose="020B0604030504040204" pitchFamily="34" charset="0"/>
                          <a:cs typeface="Tahoma" panose="020B0604030504040204" pitchFamily="34" charset="0"/>
                        </a:rPr>
                        <a:t>Student Member</a:t>
                      </a:r>
                    </a:p>
                  </a:txBody>
                  <a:tcPr/>
                </a:tc>
              </a:tr>
              <a:tr h="337614">
                <a:tc>
                  <a:txBody>
                    <a:bodyPr/>
                    <a:lstStyle/>
                    <a:p>
                      <a:pPr marL="0" marR="0" indent="0" algn="ctr" defTabSz="914400" eaLnBrk="1" fontAlgn="auto" latinLnBrk="0" hangingPunct="1">
                        <a:lnSpc>
                          <a:spcPct val="100000"/>
                        </a:lnSpc>
                        <a:spcBef>
                          <a:spcPts val="0"/>
                        </a:spcBef>
                        <a:spcAft>
                          <a:spcPts val="0"/>
                        </a:spcAft>
                        <a:buClrTx/>
                        <a:buSzTx/>
                        <a:buFontTx/>
                        <a:buNone/>
                        <a:defRPr/>
                      </a:pPr>
                      <a:r>
                        <a:rPr lang="en-US" sz="1200" b="1" smtClean="0">
                          <a:solidFill>
                            <a:schemeClr val="tx1"/>
                          </a:solidFill>
                          <a:latin typeface="Tahoma" panose="020B0604030504040204" pitchFamily="34" charset="0"/>
                          <a:ea typeface="Tahoma" panose="020B0604030504040204" pitchFamily="34" charset="0"/>
                          <a:cs typeface="Tahoma" panose="020B0604030504040204" pitchFamily="34" charset="0"/>
                        </a:rPr>
                        <a:t>Dr. </a:t>
                      </a:r>
                      <a:r>
                        <a:rPr lang="en-US" sz="1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Chanchal Biswas, Assistant Professor, KNU </a:t>
                      </a:r>
                      <a:endParaRPr lang="en-US" sz="1200" b="1" dirty="0" smtClean="0">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ctr"/>
                      <a:r>
                        <a:rPr lang="en-US" sz="1200" b="1" dirty="0" smtClean="0">
                          <a:latin typeface="Tahoma" pitchFamily="34" charset="0"/>
                          <a:ea typeface="Tahoma" pitchFamily="34" charset="0"/>
                          <a:cs typeface="Tahoma" pitchFamily="34" charset="0"/>
                        </a:rPr>
                        <a:t>Agradip Acharya</a:t>
                      </a:r>
                      <a:endParaRPr lang="en-US" sz="1200" b="1" dirty="0">
                        <a:latin typeface="Tahoma" pitchFamily="34" charset="0"/>
                        <a:ea typeface="Tahoma" pitchFamily="34" charset="0"/>
                        <a:cs typeface="Tahoma" pitchFamily="34" charset="0"/>
                      </a:endParaRPr>
                    </a:p>
                  </a:txBody>
                  <a:tcPr/>
                </a:tc>
              </a:tr>
              <a:tr h="337614">
                <a:tc>
                  <a:txBody>
                    <a:bodyPr/>
                    <a:lstStyle/>
                    <a:p>
                      <a:pPr marL="0" marR="0" indent="0" algn="ctr" defTabSz="914400" eaLnBrk="1" fontAlgn="auto" latinLnBrk="0" hangingPunct="1">
                        <a:lnSpc>
                          <a:spcPct val="100000"/>
                        </a:lnSpc>
                        <a:spcBef>
                          <a:spcPts val="0"/>
                        </a:spcBef>
                        <a:spcAft>
                          <a:spcPts val="0"/>
                        </a:spcAft>
                        <a:buClrTx/>
                        <a:buSzTx/>
                        <a:buFontTx/>
                        <a:buNone/>
                        <a:defRPr/>
                      </a:pPr>
                      <a:r>
                        <a:rPr lang="en-US" sz="1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Dr. Gurudas Mandal, Assistant  Professor, KNU </a:t>
                      </a:r>
                      <a:endParaRPr lang="en-US" sz="1200" b="1" dirty="0" smtClean="0">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ctr"/>
                      <a:r>
                        <a:rPr lang="en-US" sz="1200" b="1" dirty="0" smtClean="0">
                          <a:solidFill>
                            <a:schemeClr val="tx1"/>
                          </a:solidFill>
                          <a:latin typeface="Tahoma" pitchFamily="34" charset="0"/>
                          <a:ea typeface="Tahoma" pitchFamily="34" charset="0"/>
                          <a:cs typeface="Tahoma" pitchFamily="34" charset="0"/>
                        </a:rPr>
                        <a:t>Girish Roy</a:t>
                      </a:r>
                      <a:endParaRPr lang="en-US" sz="1200" b="1" dirty="0">
                        <a:latin typeface="Tahoma" pitchFamily="34" charset="0"/>
                        <a:ea typeface="Tahoma" pitchFamily="34" charset="0"/>
                        <a:cs typeface="Tahoma" pitchFamily="34" charset="0"/>
                      </a:endParaRPr>
                    </a:p>
                  </a:txBody>
                  <a:tcPr/>
                </a:tc>
              </a:tr>
              <a:tr h="292599">
                <a:tc>
                  <a:txBody>
                    <a:bodyPr/>
                    <a:lstStyle/>
                    <a:p>
                      <a:pPr marL="0" marR="0" indent="0" algn="ctr" defTabSz="914400" eaLnBrk="1" fontAlgn="auto" latinLnBrk="0" hangingPunct="1">
                        <a:lnSpc>
                          <a:spcPct val="100000"/>
                        </a:lnSpc>
                        <a:spcBef>
                          <a:spcPts val="0"/>
                        </a:spcBef>
                        <a:spcAft>
                          <a:spcPts val="0"/>
                        </a:spcAft>
                        <a:buClrTx/>
                        <a:buSzTx/>
                        <a:buFontTx/>
                        <a:buNone/>
                        <a:defRPr/>
                      </a:pPr>
                      <a:r>
                        <a:rPr lang="en-US" sz="1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Mrs. Barnali Sengupta, Assistant Professor, KNU</a:t>
                      </a:r>
                    </a:p>
                  </a:txBody>
                  <a:tcPr/>
                </a:tc>
                <a:tc>
                  <a:txBody>
                    <a:bodyPr/>
                    <a:lstStyle/>
                    <a:p>
                      <a:pPr algn="ctr"/>
                      <a:r>
                        <a:rPr lang="en-US" sz="1200" b="1" dirty="0" smtClean="0">
                          <a:solidFill>
                            <a:schemeClr val="tx1"/>
                          </a:solidFill>
                          <a:latin typeface="Tahoma" pitchFamily="34" charset="0"/>
                          <a:ea typeface="Tahoma" pitchFamily="34" charset="0"/>
                          <a:cs typeface="Tahoma" pitchFamily="34" charset="0"/>
                        </a:rPr>
                        <a:t>Subhasish Saha</a:t>
                      </a:r>
                      <a:endParaRPr lang="en-US" sz="1200" b="1" dirty="0">
                        <a:latin typeface="Tahoma" pitchFamily="34" charset="0"/>
                        <a:ea typeface="Tahoma" pitchFamily="34" charset="0"/>
                        <a:cs typeface="Tahoma" pitchFamily="34" charset="0"/>
                      </a:endParaRPr>
                    </a:p>
                  </a:txBody>
                  <a:tcPr/>
                </a:tc>
              </a:tr>
              <a:tr h="393976">
                <a:tc>
                  <a:txBody>
                    <a:bodyPr/>
                    <a:lstStyle/>
                    <a:p>
                      <a:pPr marL="0" marR="0" indent="0" algn="ctr" defTabSz="914400" eaLnBrk="1" fontAlgn="auto" latinLnBrk="0" hangingPunct="1">
                        <a:lnSpc>
                          <a:spcPct val="100000"/>
                        </a:lnSpc>
                        <a:spcBef>
                          <a:spcPts val="0"/>
                        </a:spcBef>
                        <a:spcAft>
                          <a:spcPts val="0"/>
                        </a:spcAft>
                        <a:buClrTx/>
                        <a:buSzTx/>
                        <a:buFontTx/>
                        <a:buNone/>
                        <a:defRPr/>
                      </a:pPr>
                      <a:r>
                        <a:rPr lang="en-US" sz="2000" b="1" dirty="0" smtClean="0">
                          <a:solidFill>
                            <a:srgbClr val="FF0000"/>
                          </a:solidFill>
                          <a:latin typeface="Tahoma" panose="020B0604030504040204" pitchFamily="34" charset="0"/>
                          <a:ea typeface="Tahoma" panose="020B0604030504040204" pitchFamily="34" charset="0"/>
                          <a:cs typeface="Tahoma" panose="020B0604030504040204" pitchFamily="34" charset="0"/>
                        </a:rPr>
                        <a:t>Hospitality</a:t>
                      </a:r>
                    </a:p>
                  </a:txBody>
                  <a:tcPr/>
                </a:tc>
                <a:tc>
                  <a:txBody>
                    <a:bodyPr/>
                    <a:lstStyle/>
                    <a:p>
                      <a:pPr algn="ctr"/>
                      <a:r>
                        <a:rPr lang="en-US" sz="1200" b="1" dirty="0" smtClean="0">
                          <a:solidFill>
                            <a:schemeClr val="tx1"/>
                          </a:solidFill>
                          <a:latin typeface="Tahoma" pitchFamily="34" charset="0"/>
                          <a:ea typeface="Tahoma" pitchFamily="34" charset="0"/>
                          <a:cs typeface="Tahoma" pitchFamily="34" charset="0"/>
                        </a:rPr>
                        <a:t>Ananya </a:t>
                      </a:r>
                      <a:r>
                        <a:rPr lang="en-US" sz="1200" b="1" dirty="0" smtClean="0">
                          <a:solidFill>
                            <a:schemeClr val="tx1"/>
                          </a:solidFill>
                          <a:latin typeface="Tahoma" pitchFamily="34" charset="0"/>
                          <a:ea typeface="Tahoma" pitchFamily="34" charset="0"/>
                          <a:cs typeface="Tahoma" pitchFamily="34" charset="0"/>
                        </a:rPr>
                        <a:t>Adhikary</a:t>
                      </a:r>
                      <a:endParaRPr lang="en-US" sz="1200" b="1" dirty="0">
                        <a:latin typeface="Tahoma" pitchFamily="34" charset="0"/>
                        <a:ea typeface="Tahoma" pitchFamily="34" charset="0"/>
                        <a:cs typeface="Tahoma" pitchFamily="34" charset="0"/>
                      </a:endParaRPr>
                    </a:p>
                  </a:txBody>
                  <a:tcPr/>
                </a:tc>
              </a:tr>
              <a:tr h="272752">
                <a:tc>
                  <a:txBody>
                    <a:bodyPr/>
                    <a:lstStyle/>
                    <a:p>
                      <a:pPr algn="ctr"/>
                      <a:r>
                        <a:rPr lang="en-US" sz="1200" b="1" dirty="0" smtClean="0">
                          <a:latin typeface="Tahoma" panose="020B0604030504040204" pitchFamily="34" charset="0"/>
                          <a:ea typeface="Tahoma" panose="020B0604030504040204" pitchFamily="34" charset="0"/>
                          <a:cs typeface="Tahoma" panose="020B0604030504040204" pitchFamily="34" charset="0"/>
                        </a:rPr>
                        <a:t>Ms.</a:t>
                      </a:r>
                      <a:r>
                        <a:rPr lang="en-US" sz="1200" b="1" baseline="0" dirty="0" smtClean="0">
                          <a:latin typeface="Tahoma" panose="020B0604030504040204" pitchFamily="34" charset="0"/>
                          <a:ea typeface="Tahoma" panose="020B0604030504040204" pitchFamily="34" charset="0"/>
                          <a:cs typeface="Tahoma" panose="020B0604030504040204" pitchFamily="34" charset="0"/>
                        </a:rPr>
                        <a:t> </a:t>
                      </a:r>
                      <a:r>
                        <a:rPr lang="en-US" sz="1200" b="1" dirty="0" smtClean="0">
                          <a:latin typeface="Tahoma" panose="020B0604030504040204" pitchFamily="34" charset="0"/>
                          <a:ea typeface="Tahoma" panose="020B0604030504040204" pitchFamily="34" charset="0"/>
                          <a:cs typeface="Tahoma" panose="020B0604030504040204" pitchFamily="34" charset="0"/>
                        </a:rPr>
                        <a:t>Amrita Bhattacharya, KNU</a:t>
                      </a:r>
                      <a:endParaRPr lang="en-US" sz="1200" b="1"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ctr"/>
                      <a:r>
                        <a:rPr lang="en-US" sz="1200" b="1" dirty="0" smtClean="0">
                          <a:solidFill>
                            <a:schemeClr val="tx1"/>
                          </a:solidFill>
                          <a:latin typeface="Tahoma" pitchFamily="34" charset="0"/>
                          <a:ea typeface="Tahoma" pitchFamily="34" charset="0"/>
                          <a:cs typeface="Tahoma" pitchFamily="34" charset="0"/>
                        </a:rPr>
                        <a:t>Anuparna Das</a:t>
                      </a:r>
                      <a:endParaRPr lang="en-US" sz="1200" b="1" dirty="0">
                        <a:latin typeface="Tahoma" pitchFamily="34" charset="0"/>
                        <a:ea typeface="Tahoma" pitchFamily="34" charset="0"/>
                        <a:cs typeface="Tahoma" pitchFamily="34" charset="0"/>
                      </a:endParaRPr>
                    </a:p>
                  </a:txBody>
                  <a:tcPr/>
                </a:tc>
              </a:tr>
              <a:tr h="272752">
                <a:tc>
                  <a:txBody>
                    <a:bodyPr/>
                    <a:lstStyle/>
                    <a:p>
                      <a:pPr algn="ctr"/>
                      <a:r>
                        <a:rPr lang="en-US" sz="1200" b="1" dirty="0" smtClean="0">
                          <a:latin typeface="Tahoma" panose="020B0604030504040204" pitchFamily="34" charset="0"/>
                          <a:ea typeface="Tahoma" panose="020B0604030504040204" pitchFamily="34" charset="0"/>
                          <a:cs typeface="Tahoma" panose="020B0604030504040204" pitchFamily="34" charset="0"/>
                        </a:rPr>
                        <a:t>Mr. Somnath Dutta, KNU</a:t>
                      </a:r>
                      <a:endParaRPr lang="en-US" sz="1200" b="1"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ctr"/>
                      <a:r>
                        <a:rPr lang="en-US" sz="1200" b="1" dirty="0" smtClean="0">
                          <a:solidFill>
                            <a:schemeClr val="tx1"/>
                          </a:solidFill>
                          <a:latin typeface="Tahoma" pitchFamily="34" charset="0"/>
                          <a:ea typeface="Tahoma" pitchFamily="34" charset="0"/>
                          <a:cs typeface="Tahoma" pitchFamily="34" charset="0"/>
                        </a:rPr>
                        <a:t>Rittik Ghosh</a:t>
                      </a:r>
                      <a:endParaRPr lang="en-US" sz="1200" b="1" dirty="0">
                        <a:latin typeface="Tahoma" pitchFamily="34" charset="0"/>
                        <a:ea typeface="Tahoma" pitchFamily="34" charset="0"/>
                        <a:cs typeface="Tahoma" pitchFamily="34" charset="0"/>
                      </a:endParaRPr>
                    </a:p>
                  </a:txBody>
                  <a:tcPr/>
                </a:tc>
              </a:tr>
              <a:tr h="272752">
                <a:tc>
                  <a:txBody>
                    <a:bodyPr/>
                    <a:lstStyle/>
                    <a:p>
                      <a:pPr algn="ctr"/>
                      <a:r>
                        <a:rPr lang="en-US" sz="1200" b="1" dirty="0" smtClean="0">
                          <a:latin typeface="Tahoma" panose="020B0604030504040204" pitchFamily="34" charset="0"/>
                          <a:ea typeface="Tahoma" panose="020B0604030504040204" pitchFamily="34" charset="0"/>
                          <a:cs typeface="Tahoma" panose="020B0604030504040204" pitchFamily="34" charset="0"/>
                        </a:rPr>
                        <a:t>Mr. Sumit Dey, KNU</a:t>
                      </a:r>
                      <a:endParaRPr lang="en-US" sz="1200" b="1"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ctr"/>
                      <a:r>
                        <a:rPr lang="en-US" sz="1200" b="1" dirty="0" smtClean="0">
                          <a:solidFill>
                            <a:schemeClr val="tx1"/>
                          </a:solidFill>
                          <a:latin typeface="Tahoma" pitchFamily="34" charset="0"/>
                          <a:ea typeface="Tahoma" pitchFamily="34" charset="0"/>
                          <a:cs typeface="Tahoma" pitchFamily="34" charset="0"/>
                        </a:rPr>
                        <a:t>Snehanjali Mukherjee</a:t>
                      </a:r>
                      <a:endParaRPr lang="en-US" sz="1200" b="1" dirty="0">
                        <a:latin typeface="Tahoma" pitchFamily="34" charset="0"/>
                        <a:ea typeface="Tahoma" pitchFamily="34" charset="0"/>
                        <a:cs typeface="Tahoma" pitchFamily="34" charset="0"/>
                      </a:endParaRPr>
                    </a:p>
                  </a:txBody>
                  <a:tcPr/>
                </a:tc>
              </a:tr>
              <a:tr h="454587">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200" b="1" dirty="0" smtClean="0">
                          <a:latin typeface="Tahoma" panose="020B0604030504040204" pitchFamily="34" charset="0"/>
                          <a:ea typeface="Tahoma" panose="020B0604030504040204" pitchFamily="34" charset="0"/>
                          <a:cs typeface="Tahoma" panose="020B0604030504040204" pitchFamily="34" charset="0"/>
                        </a:rPr>
                        <a:t>Mr. Sagir Khan, KNU</a:t>
                      </a:r>
                    </a:p>
                    <a:p>
                      <a:pPr algn="ctr"/>
                      <a:endParaRPr lang="en-US" sz="1200" b="1"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ctr"/>
                      <a:r>
                        <a:rPr lang="en-US" sz="1200" b="1" dirty="0" smtClean="0">
                          <a:solidFill>
                            <a:schemeClr val="tx1"/>
                          </a:solidFill>
                          <a:latin typeface="Tahoma" pitchFamily="34" charset="0"/>
                          <a:ea typeface="Tahoma" pitchFamily="34" charset="0"/>
                          <a:cs typeface="Tahoma" pitchFamily="34" charset="0"/>
                        </a:rPr>
                        <a:t>Suresh Naskar</a:t>
                      </a:r>
                      <a:endParaRPr lang="en-US" sz="1200" b="1" dirty="0">
                        <a:latin typeface="Tahoma" pitchFamily="34" charset="0"/>
                        <a:ea typeface="Tahoma" pitchFamily="34" charset="0"/>
                        <a:cs typeface="Tahoma" pitchFamily="34" charset="0"/>
                      </a:endParaRPr>
                    </a:p>
                  </a:txBody>
                  <a:tcPr/>
                </a:tc>
              </a:tr>
              <a:tr h="363670">
                <a:tc>
                  <a:txBody>
                    <a:bodyPr/>
                    <a:lstStyle/>
                    <a:p>
                      <a:pPr marL="0" marR="0" indent="0" algn="ctr" defTabSz="914400" eaLnBrk="1" fontAlgn="auto" latinLnBrk="0" hangingPunct="1">
                        <a:lnSpc>
                          <a:spcPct val="100000"/>
                        </a:lnSpc>
                        <a:spcBef>
                          <a:spcPts val="0"/>
                        </a:spcBef>
                        <a:spcAft>
                          <a:spcPts val="0"/>
                        </a:spcAft>
                        <a:buClrTx/>
                        <a:buSzTx/>
                        <a:buFontTx/>
                        <a:buNone/>
                        <a:defRPr/>
                      </a:pPr>
                      <a:r>
                        <a:rPr lang="en-US" sz="1800" b="1" dirty="0" smtClean="0">
                          <a:solidFill>
                            <a:srgbClr val="FF0000"/>
                          </a:solidFill>
                          <a:latin typeface="Tahoma" panose="020B0604030504040204" pitchFamily="34" charset="0"/>
                          <a:ea typeface="Tahoma" panose="020B0604030504040204" pitchFamily="34" charset="0"/>
                          <a:cs typeface="Tahoma" panose="020B0604030504040204" pitchFamily="34" charset="0"/>
                        </a:rPr>
                        <a:t>IT Support</a:t>
                      </a:r>
                    </a:p>
                  </a:txBody>
                  <a:tcPr/>
                </a:tc>
                <a:tc>
                  <a:txBody>
                    <a:bodyPr/>
                    <a:lstStyle/>
                    <a:p>
                      <a:pPr algn="ctr"/>
                      <a:r>
                        <a:rPr lang="en-US" sz="1200" b="1" dirty="0" smtClean="0">
                          <a:solidFill>
                            <a:schemeClr val="tx1"/>
                          </a:solidFill>
                          <a:latin typeface="Tahoma" pitchFamily="34" charset="0"/>
                          <a:ea typeface="Tahoma" pitchFamily="34" charset="0"/>
                          <a:cs typeface="Tahoma" pitchFamily="34" charset="0"/>
                        </a:rPr>
                        <a:t>Abhishek Nag</a:t>
                      </a:r>
                      <a:endParaRPr lang="en-US" sz="1200" b="1" dirty="0">
                        <a:latin typeface="Tahoma" pitchFamily="34" charset="0"/>
                        <a:ea typeface="Tahoma" pitchFamily="34" charset="0"/>
                        <a:cs typeface="Tahoma" pitchFamily="34" charset="0"/>
                      </a:endParaRPr>
                    </a:p>
                  </a:txBody>
                  <a:tcPr/>
                </a:tc>
              </a:tr>
              <a:tr h="272752">
                <a:tc>
                  <a:txBody>
                    <a:bodyPr/>
                    <a:lstStyle/>
                    <a:p>
                      <a:pPr algn="ctr"/>
                      <a:r>
                        <a:rPr lang="en-US" sz="1200" b="1" dirty="0" smtClean="0">
                          <a:latin typeface="Tahoma" panose="020B0604030504040204" pitchFamily="34" charset="0"/>
                          <a:ea typeface="Tahoma" panose="020B0604030504040204" pitchFamily="34" charset="0"/>
                          <a:cs typeface="Tahoma" panose="020B0604030504040204" pitchFamily="34" charset="0"/>
                        </a:rPr>
                        <a:t>Mr. Ashif Ahamed, KNU</a:t>
                      </a:r>
                      <a:endParaRPr lang="en-US" sz="1200" b="1"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ctr"/>
                      <a:r>
                        <a:rPr lang="en-US" sz="1200" b="1" dirty="0" smtClean="0">
                          <a:latin typeface="Tahoma" pitchFamily="34" charset="0"/>
                          <a:ea typeface="Tahoma" pitchFamily="34" charset="0"/>
                          <a:cs typeface="Tahoma" pitchFamily="34" charset="0"/>
                        </a:rPr>
                        <a:t>Kunal Chandra</a:t>
                      </a:r>
                      <a:endParaRPr lang="en-US" sz="1200" b="1" dirty="0">
                        <a:latin typeface="Tahoma" pitchFamily="34" charset="0"/>
                        <a:ea typeface="Tahoma" pitchFamily="34" charset="0"/>
                        <a:cs typeface="Tahoma" pitchFamily="34" charset="0"/>
                      </a:endParaRPr>
                    </a:p>
                  </a:txBody>
                  <a:tcPr/>
                </a:tc>
              </a:tr>
              <a:tr h="272752">
                <a:tc>
                  <a:txBody>
                    <a:bodyPr/>
                    <a:lstStyle/>
                    <a:p>
                      <a:pPr algn="ctr"/>
                      <a:r>
                        <a:rPr lang="en-US" sz="1200" b="1" dirty="0" smtClean="0">
                          <a:latin typeface="Tahoma" panose="020B0604030504040204" pitchFamily="34" charset="0"/>
                          <a:ea typeface="Tahoma" panose="020B0604030504040204" pitchFamily="34" charset="0"/>
                          <a:cs typeface="Tahoma" panose="020B0604030504040204" pitchFamily="34" charset="0"/>
                        </a:rPr>
                        <a:t>Mr. Sourav Jana, KNU</a:t>
                      </a:r>
                      <a:endParaRPr lang="en-US" sz="1200" b="1"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200" b="1" dirty="0" smtClean="0">
                          <a:latin typeface="Tahoma" pitchFamily="34" charset="0"/>
                          <a:ea typeface="Tahoma" pitchFamily="34" charset="0"/>
                          <a:cs typeface="Tahoma" pitchFamily="34" charset="0"/>
                        </a:rPr>
                        <a:t>Indrajit</a:t>
                      </a:r>
                      <a:r>
                        <a:rPr lang="en-US" sz="1200" b="1" baseline="0" dirty="0" smtClean="0">
                          <a:latin typeface="Tahoma" pitchFamily="34" charset="0"/>
                          <a:ea typeface="Tahoma" pitchFamily="34" charset="0"/>
                          <a:cs typeface="Tahoma" pitchFamily="34" charset="0"/>
                        </a:rPr>
                        <a:t> Ghanta</a:t>
                      </a:r>
                      <a:endParaRPr lang="en-US" sz="1200" b="1" dirty="0" smtClean="0">
                        <a:latin typeface="Tahoma" pitchFamily="34" charset="0"/>
                        <a:ea typeface="Tahoma" pitchFamily="34" charset="0"/>
                        <a:cs typeface="Tahoma" pitchFamily="34" charset="0"/>
                      </a:endParaRPr>
                    </a:p>
                  </a:txBody>
                  <a:tcPr/>
                </a:tc>
              </a:tr>
            </a:tbl>
          </a:graphicData>
        </a:graphic>
      </p:graphicFrame>
      <p:sp>
        <p:nvSpPr>
          <p:cNvPr id="16" name="object 12"/>
          <p:cNvSpPr txBox="1"/>
          <p:nvPr/>
        </p:nvSpPr>
        <p:spPr>
          <a:xfrm>
            <a:off x="314300" y="341599"/>
            <a:ext cx="7072362" cy="258445"/>
          </a:xfrm>
          <a:prstGeom prst="rect">
            <a:avLst/>
          </a:prstGeom>
        </p:spPr>
        <p:txBody>
          <a:bodyPr vert="horz" wrap="square" lIns="0" tIns="12700" rIns="0" bIns="0" rtlCol="0">
            <a:spAutoFit/>
          </a:bodyPr>
          <a:lstStyle/>
          <a:p>
            <a:pPr marL="12700">
              <a:lnSpc>
                <a:spcPct val="100000"/>
              </a:lnSpc>
              <a:spcBef>
                <a:spcPts val="100"/>
              </a:spcBef>
            </a:pPr>
            <a:r>
              <a:rPr lang="en-US" sz="1600" spc="-65" dirty="0" smtClean="0">
                <a:solidFill>
                  <a:srgbClr val="131313"/>
                </a:solidFill>
                <a:latin typeface="Arial Black" panose="020B0A04020102020204"/>
                <a:cs typeface="Arial Black" panose="020B0A04020102020204"/>
              </a:rPr>
              <a:t>www.icpmmm2024.com                                                   ICPMMM2024                                       </a:t>
            </a:r>
          </a:p>
        </p:txBody>
      </p:sp>
      <p:sp>
        <p:nvSpPr>
          <p:cNvPr id="13" name="Rectangle 12"/>
          <p:cNvSpPr/>
          <p:nvPr/>
        </p:nvSpPr>
        <p:spPr>
          <a:xfrm>
            <a:off x="2528878" y="814358"/>
            <a:ext cx="2762936" cy="400110"/>
          </a:xfrm>
          <a:prstGeom prst="rect">
            <a:avLst/>
          </a:prstGeom>
        </p:spPr>
        <p:txBody>
          <a:bodyPr wrap="none">
            <a:spAutoFit/>
          </a:bodyPr>
          <a:lstStyle/>
          <a:p>
            <a:pPr marL="12700">
              <a:lnSpc>
                <a:spcPct val="100000"/>
              </a:lnSpc>
              <a:spcBef>
                <a:spcPts val="280"/>
              </a:spcBef>
            </a:pPr>
            <a:r>
              <a:rPr lang="en-US" sz="2000" b="1" spc="-90" dirty="0" smtClean="0">
                <a:solidFill>
                  <a:srgbClr val="006E79"/>
                </a:solidFill>
                <a:latin typeface="Tahoma" panose="020B0604030504040204" pitchFamily="34" charset="0"/>
                <a:ea typeface="Tahoma" panose="020B0604030504040204" pitchFamily="34" charset="0"/>
                <a:cs typeface="Tahoma" panose="020B0604030504040204" pitchFamily="34" charset="0"/>
              </a:rPr>
              <a:t>Technical </a:t>
            </a:r>
            <a:r>
              <a:rPr lang="en-US" sz="2000" b="1" spc="-10" dirty="0" smtClean="0">
                <a:solidFill>
                  <a:srgbClr val="006E79"/>
                </a:solidFill>
                <a:latin typeface="Tahoma" panose="020B0604030504040204" pitchFamily="34" charset="0"/>
                <a:ea typeface="Tahoma" panose="020B0604030504040204" pitchFamily="34" charset="0"/>
                <a:cs typeface="Tahoma" panose="020B0604030504040204" pitchFamily="34" charset="0"/>
              </a:rPr>
              <a:t>C</a:t>
            </a:r>
            <a:r>
              <a:rPr lang="en-US" sz="2000" b="1" spc="-20" dirty="0" smtClean="0">
                <a:solidFill>
                  <a:srgbClr val="006E79"/>
                </a:solidFill>
                <a:latin typeface="Tahoma" panose="020B0604030504040204" pitchFamily="34" charset="0"/>
                <a:ea typeface="Tahoma" panose="020B0604030504040204" pitchFamily="34" charset="0"/>
                <a:cs typeface="Tahoma" panose="020B0604030504040204" pitchFamily="34" charset="0"/>
              </a:rPr>
              <a:t>ommittee</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15" name="Rectangle 14"/>
          <p:cNvSpPr/>
          <p:nvPr/>
        </p:nvSpPr>
        <p:spPr>
          <a:xfrm>
            <a:off x="2681278" y="4672010"/>
            <a:ext cx="2938946" cy="400110"/>
          </a:xfrm>
          <a:prstGeom prst="rect">
            <a:avLst/>
          </a:prstGeom>
        </p:spPr>
        <p:txBody>
          <a:bodyPr wrap="none">
            <a:spAutoFit/>
          </a:bodyPr>
          <a:lstStyle/>
          <a:p>
            <a:pPr marL="12700">
              <a:lnSpc>
                <a:spcPct val="100000"/>
              </a:lnSpc>
              <a:spcBef>
                <a:spcPts val="280"/>
              </a:spcBef>
            </a:pPr>
            <a:r>
              <a:rPr lang="en-US" sz="2000" b="1" spc="-90" dirty="0" smtClean="0">
                <a:solidFill>
                  <a:srgbClr val="006E79"/>
                </a:solidFill>
                <a:latin typeface="Tahoma" panose="020B0604030504040204" pitchFamily="34" charset="0"/>
                <a:ea typeface="Tahoma" panose="020B0604030504040204" pitchFamily="34" charset="0"/>
                <a:cs typeface="Tahoma" panose="020B0604030504040204" pitchFamily="34" charset="0"/>
              </a:rPr>
              <a:t>Organizing </a:t>
            </a:r>
            <a:r>
              <a:rPr lang="en-US" sz="2000" b="1" spc="-10" dirty="0" smtClean="0">
                <a:solidFill>
                  <a:srgbClr val="006E79"/>
                </a:solidFill>
                <a:latin typeface="Tahoma" panose="020B0604030504040204" pitchFamily="34" charset="0"/>
                <a:ea typeface="Tahoma" panose="020B0604030504040204" pitchFamily="34" charset="0"/>
                <a:cs typeface="Tahoma" panose="020B0604030504040204" pitchFamily="34" charset="0"/>
              </a:rPr>
              <a:t>C</a:t>
            </a:r>
            <a:r>
              <a:rPr lang="en-US" sz="2000" b="1" spc="-20" dirty="0" smtClean="0">
                <a:solidFill>
                  <a:srgbClr val="006E79"/>
                </a:solidFill>
                <a:latin typeface="Tahoma" panose="020B0604030504040204" pitchFamily="34" charset="0"/>
                <a:ea typeface="Tahoma" panose="020B0604030504040204" pitchFamily="34" charset="0"/>
                <a:cs typeface="Tahoma" panose="020B0604030504040204" pitchFamily="34" charset="0"/>
              </a:rPr>
              <a:t>ommittee</a:t>
            </a:r>
            <a:endParaRPr lang="en-US" sz="2000"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19" name="Table 18"/>
          <p:cNvGraphicFramePr>
            <a:graphicFrameLocks noGrp="1"/>
          </p:cNvGraphicFramePr>
          <p:nvPr/>
        </p:nvGraphicFramePr>
        <p:xfrm>
          <a:off x="385738" y="1457300"/>
          <a:ext cx="7000924" cy="2939634"/>
        </p:xfrm>
        <a:graphic>
          <a:graphicData uri="http://schemas.openxmlformats.org/drawingml/2006/table">
            <a:tbl>
              <a:tblPr firstRow="1" bandRow="1">
                <a:tableStyleId>{0E3FDE45-AF77-4B5C-9715-49D594BDF05E}</a:tableStyleId>
              </a:tblPr>
              <a:tblGrid>
                <a:gridCol w="3500462"/>
                <a:gridCol w="3500462"/>
              </a:tblGrid>
              <a:tr h="416144">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b="1" dirty="0" smtClean="0">
                          <a:solidFill>
                            <a:srgbClr val="FF0000"/>
                          </a:solidFill>
                          <a:latin typeface="Tahoma" pitchFamily="34" charset="0"/>
                          <a:ea typeface="Tahoma" pitchFamily="34" charset="0"/>
                          <a:cs typeface="Tahoma" pitchFamily="34" charset="0"/>
                        </a:rPr>
                        <a:t>Prof. Rajib Dey, Jadavpur University</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b="1" dirty="0" smtClean="0">
                          <a:solidFill>
                            <a:srgbClr val="FF0000"/>
                          </a:solidFill>
                          <a:latin typeface="Tahoma" pitchFamily="34" charset="0"/>
                          <a:ea typeface="Tahoma" pitchFamily="34" charset="0"/>
                          <a:cs typeface="Tahoma" pitchFamily="34" charset="0"/>
                        </a:rPr>
                        <a:t>Dr. Samir Chandra Roy, IIT Ropar</a:t>
                      </a:r>
                    </a:p>
                    <a:p>
                      <a:endParaRPr lang="en-US" sz="1200" b="1" dirty="0">
                        <a:latin typeface="Tahoma" pitchFamily="34" charset="0"/>
                        <a:ea typeface="Tahoma" pitchFamily="34" charset="0"/>
                        <a:cs typeface="Tahoma" pitchFamily="34" charset="0"/>
                      </a:endParaRPr>
                    </a:p>
                  </a:txBody>
                  <a:tcPr/>
                </a:tc>
              </a:tr>
              <a:tr h="416144">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b="1" dirty="0" smtClean="0">
                          <a:solidFill>
                            <a:srgbClr val="FF0000"/>
                          </a:solidFill>
                          <a:latin typeface="Tahoma" pitchFamily="34" charset="0"/>
                          <a:ea typeface="Tahoma" pitchFamily="34" charset="0"/>
                          <a:cs typeface="Tahoma" pitchFamily="34" charset="0"/>
                        </a:rPr>
                        <a:t>Dr. Soumitra Tarafdar (retd), CSIR NML, Jamshedpur</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b="1" dirty="0" smtClean="0">
                          <a:solidFill>
                            <a:srgbClr val="FF0000"/>
                          </a:solidFill>
                          <a:latin typeface="Tahoma" pitchFamily="34" charset="0"/>
                          <a:ea typeface="Tahoma" pitchFamily="34" charset="0"/>
                          <a:cs typeface="Tahoma" pitchFamily="34" charset="0"/>
                        </a:rPr>
                        <a:t>Dr. Sibnath Kayal, OP Jindal University</a:t>
                      </a:r>
                    </a:p>
                    <a:p>
                      <a:endParaRPr lang="en-US" sz="1200" b="1" dirty="0">
                        <a:latin typeface="Tahoma" pitchFamily="34" charset="0"/>
                        <a:ea typeface="Tahoma" pitchFamily="34" charset="0"/>
                        <a:cs typeface="Tahoma" pitchFamily="34" charset="0"/>
                      </a:endParaRPr>
                    </a:p>
                  </a:txBody>
                  <a:tcPr/>
                </a:tc>
              </a:tr>
              <a:tr h="337539">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b="1" dirty="0" smtClean="0">
                          <a:solidFill>
                            <a:srgbClr val="FF0000"/>
                          </a:solidFill>
                          <a:latin typeface="Tahoma" pitchFamily="34" charset="0"/>
                          <a:ea typeface="Tahoma" pitchFamily="34" charset="0"/>
                          <a:cs typeface="Tahoma" pitchFamily="34" charset="0"/>
                        </a:rPr>
                        <a:t>Prof. Nikkam Suresh, ISM Dhanbad</a:t>
                      </a:r>
                    </a:p>
                  </a:txBody>
                  <a:tcPr/>
                </a:tc>
                <a:tc>
                  <a:txBody>
                    <a:bodyPr/>
                    <a:lstStyle/>
                    <a:p>
                      <a:endParaRPr lang="en-US" sz="1200" b="1">
                        <a:latin typeface="Tahoma" pitchFamily="34" charset="0"/>
                        <a:ea typeface="Tahoma" pitchFamily="34" charset="0"/>
                        <a:cs typeface="Tahoma" pitchFamily="34" charset="0"/>
                      </a:endParaRPr>
                    </a:p>
                  </a:txBody>
                  <a:tcPr/>
                </a:tc>
              </a:tr>
              <a:tr h="337539">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b="1" dirty="0" smtClean="0">
                          <a:solidFill>
                            <a:srgbClr val="FF0000"/>
                          </a:solidFill>
                          <a:latin typeface="Tahoma" pitchFamily="34" charset="0"/>
                          <a:ea typeface="Tahoma" pitchFamily="34" charset="0"/>
                          <a:cs typeface="Tahoma" pitchFamily="34" charset="0"/>
                        </a:rPr>
                        <a:t>Prof. Kaushik Biswas, IIT Kharagpur</a:t>
                      </a:r>
                    </a:p>
                  </a:txBody>
                  <a:tcPr/>
                </a:tc>
                <a:tc>
                  <a:txBody>
                    <a:bodyPr/>
                    <a:lstStyle/>
                    <a:p>
                      <a:endParaRPr lang="en-US" sz="1200" b="1">
                        <a:latin typeface="Tahoma" pitchFamily="34" charset="0"/>
                        <a:ea typeface="Tahoma" pitchFamily="34" charset="0"/>
                        <a:cs typeface="Tahoma" pitchFamily="34" charset="0"/>
                      </a:endParaRPr>
                    </a:p>
                  </a:txBody>
                  <a:tcPr/>
                </a:tc>
              </a:tr>
              <a:tr h="337539">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b="1" dirty="0" smtClean="0">
                          <a:solidFill>
                            <a:srgbClr val="FF0000"/>
                          </a:solidFill>
                          <a:latin typeface="Tahoma" pitchFamily="34" charset="0"/>
                          <a:ea typeface="Tahoma" pitchFamily="34" charset="0"/>
                          <a:cs typeface="Tahoma" pitchFamily="34" charset="0"/>
                        </a:rPr>
                        <a:t>Prof. SC Patnaik, IGITS, Sarang, Odisha</a:t>
                      </a:r>
                    </a:p>
                  </a:txBody>
                  <a:tcPr/>
                </a:tc>
                <a:tc>
                  <a:txBody>
                    <a:bodyPr/>
                    <a:lstStyle/>
                    <a:p>
                      <a:endParaRPr lang="en-US" sz="1200" b="1">
                        <a:latin typeface="Tahoma" pitchFamily="34" charset="0"/>
                        <a:ea typeface="Tahoma" pitchFamily="34" charset="0"/>
                        <a:cs typeface="Tahoma" pitchFamily="34" charset="0"/>
                      </a:endParaRPr>
                    </a:p>
                  </a:txBody>
                  <a:tcPr/>
                </a:tc>
              </a:tr>
              <a:tr h="337539">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b="1" dirty="0" smtClean="0">
                          <a:solidFill>
                            <a:srgbClr val="FF0000"/>
                          </a:solidFill>
                          <a:latin typeface="Tahoma" pitchFamily="34" charset="0"/>
                          <a:ea typeface="Tahoma" pitchFamily="34" charset="0"/>
                          <a:cs typeface="Tahoma" pitchFamily="34" charset="0"/>
                        </a:rPr>
                        <a:t>Prof. Amitava Basu Mallik, IIEST, Shibpur</a:t>
                      </a:r>
                    </a:p>
                  </a:txBody>
                  <a:tcPr/>
                </a:tc>
                <a:tc>
                  <a:txBody>
                    <a:bodyPr/>
                    <a:lstStyle/>
                    <a:p>
                      <a:endParaRPr lang="en-US" sz="1200" b="1">
                        <a:latin typeface="Tahoma" pitchFamily="34" charset="0"/>
                        <a:ea typeface="Tahoma" pitchFamily="34" charset="0"/>
                        <a:cs typeface="Tahoma" pitchFamily="34" charset="0"/>
                      </a:endParaRPr>
                    </a:p>
                  </a:txBody>
                  <a:tcPr/>
                </a:tc>
              </a:tr>
              <a:tr h="337539">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b="1" dirty="0" smtClean="0">
                          <a:solidFill>
                            <a:srgbClr val="FF0000"/>
                          </a:solidFill>
                          <a:latin typeface="Tahoma" pitchFamily="34" charset="0"/>
                          <a:ea typeface="Tahoma" pitchFamily="34" charset="0"/>
                          <a:cs typeface="Tahoma" pitchFamily="34" charset="0"/>
                        </a:rPr>
                        <a:t>Prof. Bankim Roy, NIT Rourkela</a:t>
                      </a:r>
                    </a:p>
                  </a:txBody>
                  <a:tcPr/>
                </a:tc>
                <a:tc>
                  <a:txBody>
                    <a:bodyPr/>
                    <a:lstStyle/>
                    <a:p>
                      <a:endParaRPr lang="en-US" sz="1200" b="1">
                        <a:latin typeface="Tahoma" pitchFamily="34" charset="0"/>
                        <a:ea typeface="Tahoma" pitchFamily="34" charset="0"/>
                        <a:cs typeface="Tahoma" pitchFamily="34" charset="0"/>
                      </a:endParaRPr>
                    </a:p>
                  </a:txBody>
                  <a:tcPr/>
                </a:tc>
              </a:tr>
              <a:tr h="337539">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b="1" dirty="0" smtClean="0">
                          <a:solidFill>
                            <a:srgbClr val="FF0000"/>
                          </a:solidFill>
                          <a:latin typeface="Tahoma" pitchFamily="34" charset="0"/>
                          <a:ea typeface="Tahoma" pitchFamily="34" charset="0"/>
                          <a:cs typeface="Tahoma" pitchFamily="34" charset="0"/>
                        </a:rPr>
                        <a:t>Dr. Satadal Ghorai, NIT Durgapur</a:t>
                      </a:r>
                    </a:p>
                  </a:txBody>
                  <a:tcPr/>
                </a:tc>
                <a:tc>
                  <a:txBody>
                    <a:bodyPr/>
                    <a:lstStyle/>
                    <a:p>
                      <a:endParaRPr lang="en-US" sz="1200" b="1" dirty="0">
                        <a:latin typeface="Tahoma" pitchFamily="34" charset="0"/>
                        <a:ea typeface="Tahoma" pitchFamily="34" charset="0"/>
                        <a:cs typeface="Tahoma" pitchFamily="34" charset="0"/>
                      </a:endParaRPr>
                    </a:p>
                  </a:txBody>
                  <a:tcPr/>
                </a:tc>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655</TotalTime>
  <Words>1796</Words>
  <Application>WPS Presentation</Application>
  <PresentationFormat>Custom</PresentationFormat>
  <Paragraphs>178</Paragraphs>
  <Slides>10</Slides>
  <Notes>7</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Slide 1</vt:lpstr>
      <vt:lpstr>   ABOUT THE UNIVERSITY AND THE DEPARTMENT  Kazi Nazrul University (KNU), a nascent university in the heart of industrial belt in West Bengal, runs on its campus and also in its affiliated colleges Diploma, UG, PG, M Phil and Ph.D. courses in the Faculty of Arts and fine Arts, Faculty of Science &amp; Technology, Faculty of Law and Faculty of Commerce &amp; Management. It caters to the need of more than forty four thousand students every year. Within eight years of its existence, KNU has put a mark in academia by way of imparting knowledge, developing skills, promoting entrepreneurship among students for making them competent as per needs of the society from the local to the global in various fields including research. Various initiatives have already been taken to internationalize the University for connecting it globally with institutions of repute. As an academic institution KNU believes in four I's - Inspiration, Innovation, Inculcation and Integration. The Department of Metallurgical Engineering in the School of Mines and Metallurgy, KNU, started offering three years diploma in Metallurgical Engineering from 2017. The Department has started offering B. Tech. in Metallurgical and Materials Engineering from 2019 onwards. Both the Diploma and Degree courses are approved by AICTE. The Department has its own Board of Studies (BOS) with experts from eminent institutes, e.g. IITs and NITs. Besides teaching, faculty members are also engaged in collaborative research with various academic and research institutes, and industries. Students undertake vocational training, internship, and research projects in various reputed organizations like IISCO, Tata Hitachi, NML, RINL, and nearby iron and steel plants.  KOLKATA CITY  Kolkata, India's second biggest city, is a perpetually ongoing festival of human existence, concurrently luxurious, refined, warm, and pointedly futuristic. A vibrant 350-year-old metropolis located on India's Eastern Coast, the capital of West Bengal thrives on contradictions and imposing spectacles; nothing is commonplace in this city. Kolkata, the City of Joy, in every sense, is the artistic, cultural and intellectual capital of the country. Netaji Subhash Chandra Bose International Airport, about 15km from the City Centre, is well connected with other parts of India and abroad as well. Kolkata's streets are vivid, hectic, chaotic, and yet, brimming with life and creativity. Driven by the indomitable spirit of the self-made middle class, the city has created a beautiful juxtaposition of the old colonial-era charm with the nascent upcoming hipster culture that thrives amongst the city's millennial residents. Kolkata has a very lively nightlife and great street food that is famous all across the country. The city is lined with eateries and food stalls at every corner, where you can savour local Bengali food, or try out local snacks like, Jhalmuri, or Ghugni Chaat. Weather in Kolkata during January - February is soothingly enjoyable, with temperature between 16 - 29oC and mostly bright sunny days.</vt:lpstr>
      <vt:lpstr>Invitation</vt:lpstr>
      <vt:lpstr>Slide 4</vt:lpstr>
      <vt:lpstr>Slide 5</vt:lpstr>
      <vt:lpstr>Slide 6</vt:lpstr>
      <vt:lpstr>Souvenir</vt:lpstr>
      <vt:lpstr>Slide 8</vt:lpstr>
      <vt:lpstr>Slide 9</vt:lpstr>
      <vt:lpstr>Slide 10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ICPMMM-2024</dc:title>
  <dc:creator>INDRAJIT</dc:creator>
  <cp:lastModifiedBy>INDRAJIT</cp:lastModifiedBy>
  <cp:revision>64</cp:revision>
  <dcterms:created xsi:type="dcterms:W3CDTF">2023-05-22T18:18:00Z</dcterms:created>
  <dcterms:modified xsi:type="dcterms:W3CDTF">2023-07-10T18:27:53Z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2022-05-13T11:00:00Z</vt:filetime>
  </property>
  <property fmtid="{D5CDD505-2E9C-101B-9397-08002B2CF9AE}" pid="3" name="Creator">
    <vt:lpwstr>Adobe InDesign 17.2 (Windows)</vt:lpwstr>
  </property>
  <property fmtid="{D5CDD505-2E9C-101B-9397-08002B2CF9AE}" pid="4" name="LastSaved">
    <vt:filetime>2023-05-22T11:00:00Z</vt:filetime>
  </property>
  <property fmtid="{D5CDD505-2E9C-101B-9397-08002B2CF9AE}" pid="5" name="ICV">
    <vt:lpwstr>576606DFF2954EA0B0E2AF891477C7BD</vt:lpwstr>
  </property>
  <property fmtid="{D5CDD505-2E9C-101B-9397-08002B2CF9AE}" pid="6" name="KSOProductBuildVer">
    <vt:lpwstr>1033-11.2.0.11537</vt:lpwstr>
  </property>
</Properties>
</file>